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0"/>
  </p:notesMasterIdLst>
  <p:sldIdLst>
    <p:sldId id="256" r:id="rId2"/>
    <p:sldId id="274" r:id="rId3"/>
    <p:sldId id="275" r:id="rId4"/>
    <p:sldId id="273"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Lst>
  <p:sldSz cx="10691813"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lenik Agnieszka" initials="PA" lastIdx="1" clrIdx="0">
    <p:extLst>
      <p:ext uri="{19B8F6BF-5375-455C-9EA6-DF929625EA0E}">
        <p15:presenceInfo xmlns:p15="http://schemas.microsoft.com/office/powerpoint/2012/main" userId="S::Agnieszka.Palenik@mfipr.gov.pl::6a0c958d-6557-4bbd-8aa6-03360055b1e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6E642D-EA53-449A-8B21-2C2DF6DD9E70}" v="11" dt="2025-06-30T21:14:43.917"/>
    <p1510:client id="{BF7D66A8-BA59-4F9F-BDCF-08150BDC6F3B}" v="4" dt="2025-07-01T11:30:00.477"/>
  </p1510:revLst>
</p1510:revInfo>
</file>

<file path=ppt/tableStyles.xml><?xml version="1.0" encoding="utf-8"?>
<a:tblStyleLst xmlns:a="http://schemas.openxmlformats.org/drawingml/2006/main" def="{00A15C55-8517-42AA-B614-E9B94910E393}">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howGuides="1">
      <p:cViewPr varScale="1">
        <p:scale>
          <a:sx n="75" d="100"/>
          <a:sy n="75" d="100"/>
        </p:scale>
        <p:origin x="1330" y="53"/>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EEFF2B-0721-7148-92D1-1650B5B78E9F}" type="datetimeFigureOut">
              <a:rPr lang="pl-PL" smtClean="0"/>
              <a:t>02.07.2025</a:t>
            </a:fld>
            <a:endParaRPr lang="pl-PL"/>
          </a:p>
        </p:txBody>
      </p:sp>
      <p:sp>
        <p:nvSpPr>
          <p:cNvPr id="4" name="Symbol zastępczy obrazu slajdu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2B4DB-5212-AD42-B2C1-BD19AC94D45E}" type="slidenum">
              <a:rPr lang="pl-PL" smtClean="0"/>
              <a:t>‹#›</a:t>
            </a:fld>
            <a:endParaRPr lang="pl-PL"/>
          </a:p>
        </p:txBody>
      </p:sp>
    </p:spTree>
    <p:extLst>
      <p:ext uri="{BB962C8B-B14F-4D97-AF65-F5344CB8AC3E}">
        <p14:creationId xmlns:p14="http://schemas.microsoft.com/office/powerpoint/2010/main" val="1192773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17" Type="http://schemas.openxmlformats.org/officeDocument/2006/relationships/image" Target="../media/image22.png"/><Relationship Id="rId2" Type="http://schemas.openxmlformats.org/officeDocument/2006/relationships/image" Target="../media/image4.png"/><Relationship Id="rId16" Type="http://schemas.openxmlformats.org/officeDocument/2006/relationships/image" Target="../media/image21.png"/><Relationship Id="rId1" Type="http://schemas.openxmlformats.org/officeDocument/2006/relationships/slideMaster" Target="../slideMasters/slideMaster1.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2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10.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długi tytuł)">
    <p:spTree>
      <p:nvGrpSpPr>
        <p:cNvPr id="1" name=""/>
        <p:cNvGrpSpPr/>
        <p:nvPr/>
      </p:nvGrpSpPr>
      <p:grpSpPr>
        <a:xfrm>
          <a:off x="0" y="0"/>
          <a:ext cx="0" cy="0"/>
          <a:chOff x="0" y="0"/>
          <a:chExt cx="0" cy="0"/>
        </a:xfrm>
      </p:grpSpPr>
      <p:sp>
        <p:nvSpPr>
          <p:cNvPr id="9" name="Prostokąt 8">
            <a:extLst>
              <a:ext uri="{FF2B5EF4-FFF2-40B4-BE49-F238E27FC236}">
                <a16:creationId xmlns:a16="http://schemas.microsoft.com/office/drawing/2014/main" id="{A63EBD56-4A88-4F5C-BEAF-A33740721C44}"/>
              </a:ext>
            </a:extLst>
          </p:cNvPr>
          <p:cNvSpPr/>
          <p:nvPr userDrawn="1"/>
        </p:nvSpPr>
        <p:spPr>
          <a:xfrm>
            <a:off x="1026613" y="1973818"/>
            <a:ext cx="8639675" cy="4326381"/>
          </a:xfrm>
          <a:prstGeom prst="rect">
            <a:avLst/>
          </a:prstGeom>
          <a:solidFill>
            <a:srgbClr val="A6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Prostokąt 10">
            <a:extLst>
              <a:ext uri="{FF2B5EF4-FFF2-40B4-BE49-F238E27FC236}">
                <a16:creationId xmlns:a16="http://schemas.microsoft.com/office/drawing/2014/main" id="{48CDFE25-4437-7188-EA7B-7D9DAD502275}"/>
              </a:ext>
            </a:extLst>
          </p:cNvPr>
          <p:cNvSpPr/>
          <p:nvPr userDrawn="1"/>
        </p:nvSpPr>
        <p:spPr>
          <a:xfrm>
            <a:off x="1" y="0"/>
            <a:ext cx="4986337" cy="26939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13" name="Obraz 12" descr="Obraz zawierający tekst&#10;&#10;Opis wygenerowany automatycznie">
            <a:extLst>
              <a:ext uri="{FF2B5EF4-FFF2-40B4-BE49-F238E27FC236}">
                <a16:creationId xmlns:a16="http://schemas.microsoft.com/office/drawing/2014/main" id="{49D1ECBE-9DB2-9B2A-CE8F-84EF95EA48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6760" y="1973818"/>
            <a:ext cx="3959225" cy="720090"/>
          </a:xfrm>
          <a:prstGeom prst="rect">
            <a:avLst/>
          </a:prstGeom>
        </p:spPr>
      </p:pic>
      <p:pic>
        <p:nvPicPr>
          <p:cNvPr id="14" name="Obraz 13">
            <a:extLst>
              <a:ext uri="{FF2B5EF4-FFF2-40B4-BE49-F238E27FC236}">
                <a16:creationId xmlns:a16="http://schemas.microsoft.com/office/drawing/2014/main" id="{2B41AD81-079D-B212-C8B7-9A9D3BEE5179}"/>
              </a:ext>
            </a:extLst>
          </p:cNvPr>
          <p:cNvPicPr>
            <a:picLocks noChangeAspect="1"/>
          </p:cNvPicPr>
          <p:nvPr userDrawn="1"/>
        </p:nvPicPr>
        <p:blipFill>
          <a:blip r:embed="rId3">
            <a:alphaModFix amt="55000"/>
            <a:extLst>
              <a:ext uri="{28A0092B-C50C-407E-A947-70E740481C1C}">
                <a14:useLocalDpi xmlns:a14="http://schemas.microsoft.com/office/drawing/2010/main" val="0"/>
              </a:ext>
            </a:extLst>
          </a:blip>
          <a:stretch>
            <a:fillRect/>
          </a:stretch>
        </p:blipFill>
        <p:spPr>
          <a:xfrm>
            <a:off x="597632" y="540402"/>
            <a:ext cx="1080000" cy="1080000"/>
          </a:xfrm>
          <a:prstGeom prst="rect">
            <a:avLst/>
          </a:prstGeom>
        </p:spPr>
      </p:pic>
      <p:pic>
        <p:nvPicPr>
          <p:cNvPr id="15" name="Obraz 14">
            <a:extLst>
              <a:ext uri="{FF2B5EF4-FFF2-40B4-BE49-F238E27FC236}">
                <a16:creationId xmlns:a16="http://schemas.microsoft.com/office/drawing/2014/main" id="{0A433181-6EED-44B3-4822-4AF9E6BA906A}"/>
              </a:ext>
            </a:extLst>
          </p:cNvPr>
          <p:cNvPicPr>
            <a:picLocks noChangeAspect="1"/>
          </p:cNvPicPr>
          <p:nvPr userDrawn="1"/>
        </p:nvPicPr>
        <p:blipFill>
          <a:blip r:embed="rId4">
            <a:alphaModFix amt="55000"/>
            <a:extLst>
              <a:ext uri="{28A0092B-C50C-407E-A947-70E740481C1C}">
                <a14:useLocalDpi xmlns:a14="http://schemas.microsoft.com/office/drawing/2010/main" val="0"/>
              </a:ext>
            </a:extLst>
          </a:blip>
          <a:stretch>
            <a:fillRect/>
          </a:stretch>
        </p:blipFill>
        <p:spPr>
          <a:xfrm>
            <a:off x="2105788" y="540402"/>
            <a:ext cx="1080000" cy="1080000"/>
          </a:xfrm>
          <a:prstGeom prst="rect">
            <a:avLst/>
          </a:prstGeom>
        </p:spPr>
      </p:pic>
      <p:pic>
        <p:nvPicPr>
          <p:cNvPr id="16" name="Obraz 15">
            <a:extLst>
              <a:ext uri="{FF2B5EF4-FFF2-40B4-BE49-F238E27FC236}">
                <a16:creationId xmlns:a16="http://schemas.microsoft.com/office/drawing/2014/main" id="{276322E5-6025-7EA2-67FB-9F57E9210052}"/>
              </a:ext>
            </a:extLst>
          </p:cNvPr>
          <p:cNvPicPr>
            <a:picLocks noChangeAspect="1"/>
          </p:cNvPicPr>
          <p:nvPr userDrawn="1"/>
        </p:nvPicPr>
        <p:blipFill>
          <a:blip r:embed="rId5">
            <a:alphaModFix amt="55000"/>
            <a:extLst>
              <a:ext uri="{28A0092B-C50C-407E-A947-70E740481C1C}">
                <a14:useLocalDpi xmlns:a14="http://schemas.microsoft.com/office/drawing/2010/main" val="0"/>
              </a:ext>
            </a:extLst>
          </a:blip>
          <a:stretch>
            <a:fillRect/>
          </a:stretch>
        </p:blipFill>
        <p:spPr>
          <a:xfrm>
            <a:off x="3613944" y="540402"/>
            <a:ext cx="1080000" cy="1080000"/>
          </a:xfrm>
          <a:prstGeom prst="rect">
            <a:avLst/>
          </a:prstGeom>
        </p:spPr>
      </p:pic>
      <p:sp>
        <p:nvSpPr>
          <p:cNvPr id="2" name="Title 1"/>
          <p:cNvSpPr>
            <a:spLocks noGrp="1"/>
          </p:cNvSpPr>
          <p:nvPr>
            <p:ph type="ctrTitle"/>
          </p:nvPr>
        </p:nvSpPr>
        <p:spPr>
          <a:xfrm>
            <a:off x="1385877" y="3059113"/>
            <a:ext cx="7920115" cy="1107677"/>
          </a:xfrm>
        </p:spPr>
        <p:txBody>
          <a:bodyPr anchor="t" anchorCtr="0">
            <a:normAutofit/>
          </a:bodyPr>
          <a:lstStyle>
            <a:lvl1pPr algn="l">
              <a:lnSpc>
                <a:spcPts val="4000"/>
              </a:lnSpc>
              <a:defRPr sz="3200"/>
            </a:lvl1pPr>
          </a:lstStyle>
          <a:p>
            <a:r>
              <a:rPr lang="pl-PL"/>
              <a:t>Kliknij, aby edytować styl</a:t>
            </a:r>
            <a:endParaRPr lang="en-US" dirty="0"/>
          </a:p>
        </p:txBody>
      </p:sp>
      <p:sp>
        <p:nvSpPr>
          <p:cNvPr id="3" name="Subtitle 2"/>
          <p:cNvSpPr>
            <a:spLocks noGrp="1"/>
          </p:cNvSpPr>
          <p:nvPr>
            <p:ph type="subTitle" idx="1"/>
          </p:nvPr>
        </p:nvSpPr>
        <p:spPr>
          <a:xfrm>
            <a:off x="1385888" y="4861794"/>
            <a:ext cx="7920037" cy="1080000"/>
          </a:xfrm>
        </p:spPr>
        <p:txBody>
          <a:bodyPr>
            <a:normAutofit/>
          </a:bodyPr>
          <a:lstStyle>
            <a:lvl1pPr marL="0" indent="0" algn="l">
              <a:lnSpc>
                <a:spcPts val="3500"/>
              </a:lnSpc>
              <a:buNone/>
              <a:defRPr sz="2800" b="1">
                <a:solidFill>
                  <a:schemeClr val="tx2"/>
                </a:solidFill>
              </a:defRPr>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pl-PL"/>
              <a:t>Kliknij, aby edytować styl wzorca podtytułu</a:t>
            </a:r>
            <a:endParaRPr lang="en-US" dirty="0"/>
          </a:p>
        </p:txBody>
      </p:sp>
      <p:sp>
        <p:nvSpPr>
          <p:cNvPr id="4" name="Date Placeholder 3"/>
          <p:cNvSpPr>
            <a:spLocks noGrp="1"/>
          </p:cNvSpPr>
          <p:nvPr>
            <p:ph type="dt" sz="half" idx="10"/>
          </p:nvPr>
        </p:nvSpPr>
        <p:spPr>
          <a:xfrm>
            <a:off x="7865356" y="540402"/>
            <a:ext cx="1799844" cy="349114"/>
          </a:xfrm>
          <a:prstGeom prst="rect">
            <a:avLst/>
          </a:prstGeom>
        </p:spPr>
        <p:txBody>
          <a:bodyPr lIns="0" tIns="0" rIns="0" bIns="0"/>
          <a:lstStyle>
            <a:lvl1pPr algn="r">
              <a:lnSpc>
                <a:spcPts val="1800"/>
              </a:lnSpc>
              <a:defRPr sz="1400">
                <a:solidFill>
                  <a:schemeClr val="tx2"/>
                </a:solidFill>
                <a:latin typeface="Open Sans" pitchFamily="2" charset="0"/>
                <a:ea typeface="Open Sans" pitchFamily="2" charset="0"/>
                <a:cs typeface="Open Sans" pitchFamily="2" charset="0"/>
              </a:defRPr>
            </a:lvl1pPr>
          </a:lstStyle>
          <a:p>
            <a:fld id="{D2A3D249-6366-4532-95C2-9DDC07D17B44}" type="datetime1">
              <a:rPr lang="pl-PL" smtClean="0"/>
              <a:t>02.07.2025</a:t>
            </a:fld>
            <a:endParaRPr lang="pl-PL" dirty="0"/>
          </a:p>
        </p:txBody>
      </p:sp>
      <p:pic>
        <p:nvPicPr>
          <p:cNvPr id="8" name="Obraz 7">
            <a:extLst>
              <a:ext uri="{FF2B5EF4-FFF2-40B4-BE49-F238E27FC236}">
                <a16:creationId xmlns:a16="http://schemas.microsoft.com/office/drawing/2014/main" id="{500FFCFA-D3A4-40A4-E76C-99575547246A}"/>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92000" y="6371047"/>
            <a:ext cx="1621258" cy="949192"/>
          </a:xfrm>
          <a:prstGeom prst="rect">
            <a:avLst/>
          </a:prstGeom>
        </p:spPr>
      </p:pic>
      <p:pic>
        <p:nvPicPr>
          <p:cNvPr id="10" name="Obraz 9">
            <a:extLst>
              <a:ext uri="{FF2B5EF4-FFF2-40B4-BE49-F238E27FC236}">
                <a16:creationId xmlns:a16="http://schemas.microsoft.com/office/drawing/2014/main" id="{DC91A070-16DB-C0E1-0B7B-93924541A6E7}"/>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272000" y="6371047"/>
            <a:ext cx="2633371" cy="949192"/>
          </a:xfrm>
          <a:prstGeom prst="rect">
            <a:avLst/>
          </a:prstGeom>
        </p:spPr>
      </p:pic>
      <p:pic>
        <p:nvPicPr>
          <p:cNvPr id="12" name="Obraz 11">
            <a:extLst>
              <a:ext uri="{FF2B5EF4-FFF2-40B4-BE49-F238E27FC236}">
                <a16:creationId xmlns:a16="http://schemas.microsoft.com/office/drawing/2014/main" id="{AB280FEF-799B-B9CA-10D2-815DA71DA238}"/>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722743" y="6370378"/>
            <a:ext cx="2239772" cy="950531"/>
          </a:xfrm>
          <a:prstGeom prst="rect">
            <a:avLst/>
          </a:prstGeom>
        </p:spPr>
      </p:pic>
    </p:spTree>
    <p:extLst>
      <p:ext uri="{BB962C8B-B14F-4D97-AF65-F5344CB8AC3E}">
        <p14:creationId xmlns:p14="http://schemas.microsoft.com/office/powerpoint/2010/main" val="4255767286"/>
      </p:ext>
    </p:extLst>
  </p:cSld>
  <p:clrMapOvr>
    <a:masterClrMapping/>
  </p:clrMapOvr>
  <p:extLst>
    <p:ext uri="{DCECCB84-F9BA-43D5-87BE-67443E8EF086}">
      <p15:sldGuideLst xmlns:p15="http://schemas.microsoft.com/office/powerpoint/2012/main">
        <p15:guide id="1" pos="193" userDrawn="1">
          <p15:clr>
            <a:srgbClr val="FBAE40"/>
          </p15:clr>
        </p15:guide>
        <p15:guide id="2" orient="horz" pos="113" userDrawn="1">
          <p15:clr>
            <a:srgbClr val="FBAE40"/>
          </p15:clr>
        </p15:guide>
        <p15:guide id="3" orient="horz" pos="2381" userDrawn="1">
          <p15:clr>
            <a:srgbClr val="FBAE40"/>
          </p15:clr>
        </p15:guide>
        <p15:guide id="4" orient="horz" pos="340" userDrawn="1">
          <p15:clr>
            <a:srgbClr val="FBAE40"/>
          </p15:clr>
        </p15:guide>
        <p15:guide id="5" orient="horz" pos="567" userDrawn="1">
          <p15:clr>
            <a:srgbClr val="FBAE40"/>
          </p15:clr>
        </p15:guide>
        <p15:guide id="6" orient="horz" pos="794" userDrawn="1">
          <p15:clr>
            <a:srgbClr val="FBAE40"/>
          </p15:clr>
        </p15:guide>
        <p15:guide id="7" orient="horz" pos="1020" userDrawn="1">
          <p15:clr>
            <a:srgbClr val="FBAE40"/>
          </p15:clr>
        </p15:guide>
        <p15:guide id="8" orient="horz" pos="1247" userDrawn="1">
          <p15:clr>
            <a:srgbClr val="FBAE40"/>
          </p15:clr>
        </p15:guide>
        <p15:guide id="9" orient="horz" pos="1474" userDrawn="1">
          <p15:clr>
            <a:srgbClr val="FBAE40"/>
          </p15:clr>
        </p15:guide>
        <p15:guide id="10" orient="horz" pos="1701" userDrawn="1">
          <p15:clr>
            <a:srgbClr val="FBAE40"/>
          </p15:clr>
        </p15:guide>
        <p15:guide id="11" orient="horz" pos="1927" userDrawn="1">
          <p15:clr>
            <a:srgbClr val="FBAE40"/>
          </p15:clr>
        </p15:guide>
        <p15:guide id="12" orient="horz" pos="2154" userDrawn="1">
          <p15:clr>
            <a:srgbClr val="FBAE40"/>
          </p15:clr>
        </p15:guide>
        <p15:guide id="13" orient="horz" pos="2608" userDrawn="1">
          <p15:clr>
            <a:srgbClr val="FBAE40"/>
          </p15:clr>
        </p15:guide>
        <p15:guide id="14" orient="horz" pos="2835" userDrawn="1">
          <p15:clr>
            <a:srgbClr val="FBAE40"/>
          </p15:clr>
        </p15:guide>
        <p15:guide id="15" orient="horz" pos="3061" userDrawn="1">
          <p15:clr>
            <a:srgbClr val="FBAE40"/>
          </p15:clr>
        </p15:guide>
        <p15:guide id="16" orient="horz" pos="3288" userDrawn="1">
          <p15:clr>
            <a:srgbClr val="FBAE40"/>
          </p15:clr>
        </p15:guide>
        <p15:guide id="17" orient="horz" pos="3515" userDrawn="1">
          <p15:clr>
            <a:srgbClr val="FBAE40"/>
          </p15:clr>
        </p15:guide>
        <p15:guide id="18" orient="horz" pos="3742" userDrawn="1">
          <p15:clr>
            <a:srgbClr val="FBAE40"/>
          </p15:clr>
        </p15:guide>
        <p15:guide id="19" orient="horz" pos="3968" userDrawn="1">
          <p15:clr>
            <a:srgbClr val="FBAE40"/>
          </p15:clr>
        </p15:guide>
        <p15:guide id="20" orient="horz" pos="4195" userDrawn="1">
          <p15:clr>
            <a:srgbClr val="FBAE40"/>
          </p15:clr>
        </p15:guide>
        <p15:guide id="21" orient="horz" pos="4422" userDrawn="1">
          <p15:clr>
            <a:srgbClr val="FBAE40"/>
          </p15:clr>
        </p15:guide>
        <p15:guide id="22" orient="horz" pos="4649" userDrawn="1">
          <p15:clr>
            <a:srgbClr val="FBAE40"/>
          </p15:clr>
        </p15:guide>
        <p15:guide id="23" pos="419" userDrawn="1">
          <p15:clr>
            <a:srgbClr val="FBAE40"/>
          </p15:clr>
        </p15:guide>
        <p15:guide id="24" pos="646" userDrawn="1">
          <p15:clr>
            <a:srgbClr val="FBAE40"/>
          </p15:clr>
        </p15:guide>
        <p15:guide id="25" pos="873" userDrawn="1">
          <p15:clr>
            <a:srgbClr val="FBAE40"/>
          </p15:clr>
        </p15:guide>
        <p15:guide id="26" pos="1100" userDrawn="1">
          <p15:clr>
            <a:srgbClr val="FBAE40"/>
          </p15:clr>
        </p15:guide>
        <p15:guide id="27" pos="1327" userDrawn="1">
          <p15:clr>
            <a:srgbClr val="FBAE40"/>
          </p15:clr>
        </p15:guide>
        <p15:guide id="28" pos="1553" userDrawn="1">
          <p15:clr>
            <a:srgbClr val="FBAE40"/>
          </p15:clr>
        </p15:guide>
        <p15:guide id="29" pos="1780" userDrawn="1">
          <p15:clr>
            <a:srgbClr val="FBAE40"/>
          </p15:clr>
        </p15:guide>
        <p15:guide id="30" pos="2007" userDrawn="1">
          <p15:clr>
            <a:srgbClr val="FBAE40"/>
          </p15:clr>
        </p15:guide>
        <p15:guide id="31" pos="2234" userDrawn="1">
          <p15:clr>
            <a:srgbClr val="FBAE40"/>
          </p15:clr>
        </p15:guide>
        <p15:guide id="32" pos="2460" userDrawn="1">
          <p15:clr>
            <a:srgbClr val="FBAE40"/>
          </p15:clr>
        </p15:guide>
        <p15:guide id="33" pos="2687" userDrawn="1">
          <p15:clr>
            <a:srgbClr val="FBAE40"/>
          </p15:clr>
        </p15:guide>
        <p15:guide id="34" pos="2914" userDrawn="1">
          <p15:clr>
            <a:srgbClr val="FBAE40"/>
          </p15:clr>
        </p15:guide>
        <p15:guide id="35" pos="3141" userDrawn="1">
          <p15:clr>
            <a:srgbClr val="FBAE40"/>
          </p15:clr>
        </p15:guide>
        <p15:guide id="36" pos="3368" userDrawn="1">
          <p15:clr>
            <a:srgbClr val="FBAE40"/>
          </p15:clr>
        </p15:guide>
        <p15:guide id="37" pos="3594" userDrawn="1">
          <p15:clr>
            <a:srgbClr val="FBAE40"/>
          </p15:clr>
        </p15:guide>
        <p15:guide id="38" pos="3821" userDrawn="1">
          <p15:clr>
            <a:srgbClr val="FBAE40"/>
          </p15:clr>
        </p15:guide>
        <p15:guide id="39" pos="4048" userDrawn="1">
          <p15:clr>
            <a:srgbClr val="FBAE40"/>
          </p15:clr>
        </p15:guide>
        <p15:guide id="40" pos="4275" userDrawn="1">
          <p15:clr>
            <a:srgbClr val="FBAE40"/>
          </p15:clr>
        </p15:guide>
        <p15:guide id="41" pos="4501" userDrawn="1">
          <p15:clr>
            <a:srgbClr val="FBAE40"/>
          </p15:clr>
        </p15:guide>
        <p15:guide id="42" pos="4728" userDrawn="1">
          <p15:clr>
            <a:srgbClr val="FBAE40"/>
          </p15:clr>
        </p15:guide>
        <p15:guide id="43" pos="4955" userDrawn="1">
          <p15:clr>
            <a:srgbClr val="FBAE40"/>
          </p15:clr>
        </p15:guide>
        <p15:guide id="44" pos="5182" userDrawn="1">
          <p15:clr>
            <a:srgbClr val="FBAE40"/>
          </p15:clr>
        </p15:guide>
        <p15:guide id="45" pos="5408" userDrawn="1">
          <p15:clr>
            <a:srgbClr val="FBAE40"/>
          </p15:clr>
        </p15:guide>
        <p15:guide id="46" pos="5635" userDrawn="1">
          <p15:clr>
            <a:srgbClr val="FBAE40"/>
          </p15:clr>
        </p15:guide>
        <p15:guide id="47" pos="5862" userDrawn="1">
          <p15:clr>
            <a:srgbClr val="FBAE40"/>
          </p15:clr>
        </p15:guide>
        <p15:guide id="48" pos="6089" userDrawn="1">
          <p15:clr>
            <a:srgbClr val="FBAE40"/>
          </p15:clr>
        </p15:guide>
        <p15:guide id="49" pos="6316" userDrawn="1">
          <p15:clr>
            <a:srgbClr val="FBAE40"/>
          </p15:clr>
        </p15:guide>
        <p15:guide id="50" pos="654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lajd końcowy">
    <p:spTree>
      <p:nvGrpSpPr>
        <p:cNvPr id="1" name=""/>
        <p:cNvGrpSpPr/>
        <p:nvPr/>
      </p:nvGrpSpPr>
      <p:grpSpPr>
        <a:xfrm>
          <a:off x="0" y="0"/>
          <a:ext cx="0" cy="0"/>
          <a:chOff x="0" y="0"/>
          <a:chExt cx="0" cy="0"/>
        </a:xfrm>
      </p:grpSpPr>
      <p:sp>
        <p:nvSpPr>
          <p:cNvPr id="12" name="Prostokąt 11">
            <a:extLst>
              <a:ext uri="{FF2B5EF4-FFF2-40B4-BE49-F238E27FC236}">
                <a16:creationId xmlns:a16="http://schemas.microsoft.com/office/drawing/2014/main" id="{F8E39A3A-22D6-B8ED-2F58-16F69704FFAA}"/>
              </a:ext>
            </a:extLst>
          </p:cNvPr>
          <p:cNvSpPr/>
          <p:nvPr userDrawn="1"/>
        </p:nvSpPr>
        <p:spPr>
          <a:xfrm>
            <a:off x="2465388" y="4500563"/>
            <a:ext cx="8226426" cy="17996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ymbol zastępczy obrazu 10">
            <a:extLst>
              <a:ext uri="{FF2B5EF4-FFF2-40B4-BE49-F238E27FC236}">
                <a16:creationId xmlns:a16="http://schemas.microsoft.com/office/drawing/2014/main" id="{A760FD32-D539-3290-0E5F-1B5EF08EB2F0}"/>
              </a:ext>
            </a:extLst>
          </p:cNvPr>
          <p:cNvSpPr>
            <a:spLocks noGrp="1"/>
          </p:cNvSpPr>
          <p:nvPr>
            <p:ph type="pic" sz="quarter" idx="10"/>
          </p:nvPr>
        </p:nvSpPr>
        <p:spPr>
          <a:xfrm>
            <a:off x="1025525" y="0"/>
            <a:ext cx="8640763" cy="5221288"/>
          </a:xfrm>
          <a:custGeom>
            <a:avLst/>
            <a:gdLst>
              <a:gd name="connsiteX0" fmla="*/ 0 w 8640763"/>
              <a:gd name="connsiteY0" fmla="*/ 0 h 5221288"/>
              <a:gd name="connsiteX1" fmla="*/ 8640763 w 8640763"/>
              <a:gd name="connsiteY1" fmla="*/ 0 h 5221288"/>
              <a:gd name="connsiteX2" fmla="*/ 8640763 w 8640763"/>
              <a:gd name="connsiteY2" fmla="*/ 4500563 h 5221288"/>
              <a:gd name="connsiteX3" fmla="*/ 1439863 w 8640763"/>
              <a:gd name="connsiteY3" fmla="*/ 4500563 h 5221288"/>
              <a:gd name="connsiteX4" fmla="*/ 1439863 w 8640763"/>
              <a:gd name="connsiteY4" fmla="*/ 5221288 h 5221288"/>
              <a:gd name="connsiteX5" fmla="*/ 0 w 8640763"/>
              <a:gd name="connsiteY5" fmla="*/ 5221288 h 5221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640763" h="5221288">
                <a:moveTo>
                  <a:pt x="0" y="0"/>
                </a:moveTo>
                <a:lnTo>
                  <a:pt x="8640763" y="0"/>
                </a:lnTo>
                <a:lnTo>
                  <a:pt x="8640763" y="4500563"/>
                </a:lnTo>
                <a:lnTo>
                  <a:pt x="1439863" y="4500563"/>
                </a:lnTo>
                <a:lnTo>
                  <a:pt x="1439863" y="5221288"/>
                </a:lnTo>
                <a:lnTo>
                  <a:pt x="0" y="5221288"/>
                </a:lnTo>
                <a:close/>
              </a:path>
            </a:pathLst>
          </a:custGeom>
          <a:solidFill>
            <a:schemeClr val="bg1">
              <a:lumMod val="95000"/>
            </a:schemeClr>
          </a:solidFill>
        </p:spPr>
        <p:txBody>
          <a:bodyPr wrap="square" anchor="ctr" anchorCtr="0">
            <a:noAutofit/>
          </a:bodyPr>
          <a:lstStyle>
            <a:lvl1pPr marL="0" indent="0" algn="ctr">
              <a:buFont typeface="Arial" panose="020B0604020202020204" pitchFamily="34" charset="0"/>
              <a:buNone/>
              <a:defRPr sz="1000"/>
            </a:lvl1pPr>
          </a:lstStyle>
          <a:p>
            <a:r>
              <a:rPr lang="pl-PL"/>
              <a:t>Kliknij ikonę, aby dodać obraz</a:t>
            </a:r>
            <a:endParaRPr lang="pl-PL" dirty="0"/>
          </a:p>
        </p:txBody>
      </p:sp>
      <p:pic>
        <p:nvPicPr>
          <p:cNvPr id="7" name="Obraz 6" descr="Obraz zawierający tekst&#10;&#10;Opis wygenerowany automatycznie">
            <a:extLst>
              <a:ext uri="{FF2B5EF4-FFF2-40B4-BE49-F238E27FC236}">
                <a16:creationId xmlns:a16="http://schemas.microsoft.com/office/drawing/2014/main" id="{3B4B8A84-3D08-244B-BF5B-6E361D1A74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466975" y="4500563"/>
            <a:ext cx="3959225" cy="720090"/>
          </a:xfrm>
          <a:prstGeom prst="rect">
            <a:avLst/>
          </a:prstGeom>
        </p:spPr>
      </p:pic>
      <p:sp>
        <p:nvSpPr>
          <p:cNvPr id="2" name="Tytuł 1">
            <a:extLst>
              <a:ext uri="{FF2B5EF4-FFF2-40B4-BE49-F238E27FC236}">
                <a16:creationId xmlns:a16="http://schemas.microsoft.com/office/drawing/2014/main" id="{C3C397EF-E780-3941-A190-8FF660EE9016}"/>
              </a:ext>
            </a:extLst>
          </p:cNvPr>
          <p:cNvSpPr>
            <a:spLocks noGrp="1"/>
          </p:cNvSpPr>
          <p:nvPr>
            <p:ph type="title"/>
          </p:nvPr>
        </p:nvSpPr>
        <p:spPr>
          <a:xfrm>
            <a:off x="2825750" y="5593629"/>
            <a:ext cx="7559675" cy="705572"/>
          </a:xfrm>
        </p:spPr>
        <p:txBody>
          <a:bodyPr/>
          <a:lstStyle/>
          <a:p>
            <a:r>
              <a:rPr lang="pl-PL"/>
              <a:t>Kliknij, aby edytować styl</a:t>
            </a:r>
            <a:endParaRPr lang="pl-PL" dirty="0"/>
          </a:p>
        </p:txBody>
      </p:sp>
      <p:pic>
        <p:nvPicPr>
          <p:cNvPr id="8" name="Obraz 7" descr="znak Funduszy Europejskich">
            <a:extLst>
              <a:ext uri="{FF2B5EF4-FFF2-40B4-BE49-F238E27FC236}">
                <a16:creationId xmlns:a16="http://schemas.microsoft.com/office/drawing/2014/main" id="{BFD80FA4-66E0-3049-A92A-085F431CEB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00" y="6371047"/>
            <a:ext cx="1621258" cy="949192"/>
          </a:xfrm>
          <a:prstGeom prst="rect">
            <a:avLst/>
          </a:prstGeom>
        </p:spPr>
      </p:pic>
      <p:pic>
        <p:nvPicPr>
          <p:cNvPr id="9" name="Obraz 8" descr="flaga Unii Europejskie z dopiskiem dofinansowane przez Unię Europejską">
            <a:extLst>
              <a:ext uri="{FF2B5EF4-FFF2-40B4-BE49-F238E27FC236}">
                <a16:creationId xmlns:a16="http://schemas.microsoft.com/office/drawing/2014/main" id="{695F0183-048A-AF46-A850-8C265BFACC25}"/>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72000" y="6371047"/>
            <a:ext cx="2633371" cy="949192"/>
          </a:xfrm>
          <a:prstGeom prst="rect">
            <a:avLst/>
          </a:prstGeom>
        </p:spPr>
      </p:pic>
      <p:pic>
        <p:nvPicPr>
          <p:cNvPr id="10" name="Obraz 9" descr="barwy RP">
            <a:extLst>
              <a:ext uri="{FF2B5EF4-FFF2-40B4-BE49-F238E27FC236}">
                <a16:creationId xmlns:a16="http://schemas.microsoft.com/office/drawing/2014/main" id="{875F5C9C-57CB-134D-A405-3BC05A23D8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722743" y="6370378"/>
            <a:ext cx="2239772" cy="950531"/>
          </a:xfrm>
          <a:prstGeom prst="rect">
            <a:avLst/>
          </a:prstGeom>
        </p:spPr>
      </p:pic>
    </p:spTree>
    <p:extLst>
      <p:ext uri="{BB962C8B-B14F-4D97-AF65-F5344CB8AC3E}">
        <p14:creationId xmlns:p14="http://schemas.microsoft.com/office/powerpoint/2010/main" val="2785084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2_Slajd tytułowy (długi tytuł)">
    <p:spTree>
      <p:nvGrpSpPr>
        <p:cNvPr id="1" name=""/>
        <p:cNvGrpSpPr/>
        <p:nvPr/>
      </p:nvGrpSpPr>
      <p:grpSpPr>
        <a:xfrm>
          <a:off x="0" y="0"/>
          <a:ext cx="0" cy="0"/>
          <a:chOff x="0" y="0"/>
          <a:chExt cx="0" cy="0"/>
        </a:xfrm>
      </p:grpSpPr>
      <p:sp>
        <p:nvSpPr>
          <p:cNvPr id="9" name="Prostokąt 8">
            <a:extLst>
              <a:ext uri="{FF2B5EF4-FFF2-40B4-BE49-F238E27FC236}">
                <a16:creationId xmlns:a16="http://schemas.microsoft.com/office/drawing/2014/main" id="{A63EBD56-4A88-4F5C-BEAF-A33740721C44}"/>
              </a:ext>
            </a:extLst>
          </p:cNvPr>
          <p:cNvSpPr/>
          <p:nvPr userDrawn="1"/>
        </p:nvSpPr>
        <p:spPr>
          <a:xfrm>
            <a:off x="1025525" y="1983572"/>
            <a:ext cx="8640763" cy="4316627"/>
          </a:xfrm>
          <a:prstGeom prst="rect">
            <a:avLst/>
          </a:prstGeom>
          <a:solidFill>
            <a:srgbClr val="A6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Prostokąt 10">
            <a:extLst>
              <a:ext uri="{FF2B5EF4-FFF2-40B4-BE49-F238E27FC236}">
                <a16:creationId xmlns:a16="http://schemas.microsoft.com/office/drawing/2014/main" id="{48CDFE25-4437-7188-EA7B-7D9DAD502275}"/>
              </a:ext>
              <a:ext uri="{C183D7F6-B498-43B3-948B-1728B52AA6E4}">
                <adec:decorative xmlns:adec="http://schemas.microsoft.com/office/drawing/2017/decorative" val="1"/>
              </a:ext>
            </a:extLst>
          </p:cNvPr>
          <p:cNvSpPr/>
          <p:nvPr userDrawn="1"/>
        </p:nvSpPr>
        <p:spPr>
          <a:xfrm>
            <a:off x="1" y="0"/>
            <a:ext cx="4986337" cy="26939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13" name="Obraz 12" descr="Obraz zawierający tekst&#10;&#10;Opis wygenerowany automatycznie">
            <a:extLst>
              <a:ext uri="{FF2B5EF4-FFF2-40B4-BE49-F238E27FC236}">
                <a16:creationId xmlns:a16="http://schemas.microsoft.com/office/drawing/2014/main" id="{49D1ECBE-9DB2-9B2A-CE8F-84EF95EA48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5525" y="1983572"/>
            <a:ext cx="3959225" cy="720090"/>
          </a:xfrm>
          <a:prstGeom prst="rect">
            <a:avLst/>
          </a:prstGeom>
        </p:spPr>
      </p:pic>
      <p:sp>
        <p:nvSpPr>
          <p:cNvPr id="2" name="Title 1"/>
          <p:cNvSpPr>
            <a:spLocks noGrp="1"/>
          </p:cNvSpPr>
          <p:nvPr>
            <p:ph type="ctrTitle"/>
          </p:nvPr>
        </p:nvSpPr>
        <p:spPr>
          <a:xfrm>
            <a:off x="1385877" y="3070227"/>
            <a:ext cx="7920115" cy="1087764"/>
          </a:xfrm>
        </p:spPr>
        <p:txBody>
          <a:bodyPr anchor="t" anchorCtr="0">
            <a:normAutofit/>
          </a:bodyPr>
          <a:lstStyle>
            <a:lvl1pPr algn="l">
              <a:lnSpc>
                <a:spcPts val="4000"/>
              </a:lnSpc>
              <a:defRPr sz="3200"/>
            </a:lvl1pPr>
          </a:lstStyle>
          <a:p>
            <a:r>
              <a:rPr lang="pl-PL"/>
              <a:t>Kliknij, aby edytować styl</a:t>
            </a:r>
            <a:endParaRPr lang="en-US" dirty="0"/>
          </a:p>
        </p:txBody>
      </p:sp>
      <p:sp>
        <p:nvSpPr>
          <p:cNvPr id="3" name="Subtitle 2"/>
          <p:cNvSpPr>
            <a:spLocks noGrp="1"/>
          </p:cNvSpPr>
          <p:nvPr>
            <p:ph type="subTitle" idx="1"/>
          </p:nvPr>
        </p:nvSpPr>
        <p:spPr>
          <a:xfrm>
            <a:off x="1385888" y="4861794"/>
            <a:ext cx="7920037" cy="1080000"/>
          </a:xfrm>
        </p:spPr>
        <p:txBody>
          <a:bodyPr>
            <a:normAutofit/>
          </a:bodyPr>
          <a:lstStyle>
            <a:lvl1pPr marL="0" indent="0" algn="l">
              <a:lnSpc>
                <a:spcPts val="3500"/>
              </a:lnSpc>
              <a:buNone/>
              <a:defRPr sz="2800" b="1">
                <a:solidFill>
                  <a:schemeClr val="tx2"/>
                </a:solidFill>
              </a:defRPr>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pl-PL"/>
              <a:t>Kliknij, aby edytować styl wzorca podtytułu</a:t>
            </a:r>
            <a:endParaRPr lang="en-US" dirty="0"/>
          </a:p>
        </p:txBody>
      </p:sp>
      <p:sp>
        <p:nvSpPr>
          <p:cNvPr id="4" name="Date Placeholder 3"/>
          <p:cNvSpPr>
            <a:spLocks noGrp="1"/>
          </p:cNvSpPr>
          <p:nvPr>
            <p:ph type="dt" sz="half" idx="10"/>
          </p:nvPr>
        </p:nvSpPr>
        <p:spPr>
          <a:xfrm>
            <a:off x="7865356" y="540402"/>
            <a:ext cx="1799844" cy="349114"/>
          </a:xfrm>
          <a:prstGeom prst="rect">
            <a:avLst/>
          </a:prstGeom>
        </p:spPr>
        <p:txBody>
          <a:bodyPr lIns="0" tIns="0" rIns="0" bIns="0"/>
          <a:lstStyle>
            <a:lvl1pPr algn="r">
              <a:lnSpc>
                <a:spcPts val="1800"/>
              </a:lnSpc>
              <a:defRPr sz="1400">
                <a:solidFill>
                  <a:schemeClr val="tx2"/>
                </a:solidFill>
                <a:latin typeface="Open Sans" pitchFamily="2" charset="0"/>
                <a:ea typeface="Open Sans" pitchFamily="2" charset="0"/>
                <a:cs typeface="Open Sans" pitchFamily="2" charset="0"/>
              </a:defRPr>
            </a:lvl1pPr>
          </a:lstStyle>
          <a:p>
            <a:fld id="{68EEE8EE-D7CF-4F1D-849B-3E54D1DD80B0}" type="datetime1">
              <a:rPr lang="pl-PL" smtClean="0"/>
              <a:t>02.07.2025</a:t>
            </a:fld>
            <a:endParaRPr lang="pl-PL" dirty="0"/>
          </a:p>
        </p:txBody>
      </p:sp>
      <p:pic>
        <p:nvPicPr>
          <p:cNvPr id="8" name="Obraz 7" descr="logo Funduszy Europejskich">
            <a:extLst>
              <a:ext uri="{FF2B5EF4-FFF2-40B4-BE49-F238E27FC236}">
                <a16:creationId xmlns:a16="http://schemas.microsoft.com/office/drawing/2014/main" id="{500FFCFA-D3A4-40A4-E76C-99575547246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00" y="6371047"/>
            <a:ext cx="1621258" cy="949192"/>
          </a:xfrm>
          <a:prstGeom prst="rect">
            <a:avLst/>
          </a:prstGeom>
        </p:spPr>
      </p:pic>
      <p:pic>
        <p:nvPicPr>
          <p:cNvPr id="10" name="Obraz 9" descr="flaga Unii Europejskiej z dopiskiem dofinansowane przez Unię Europejską">
            <a:extLst>
              <a:ext uri="{FF2B5EF4-FFF2-40B4-BE49-F238E27FC236}">
                <a16:creationId xmlns:a16="http://schemas.microsoft.com/office/drawing/2014/main" id="{DC91A070-16DB-C0E1-0B7B-93924541A6E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72000" y="6371047"/>
            <a:ext cx="2633371" cy="949192"/>
          </a:xfrm>
          <a:prstGeom prst="rect">
            <a:avLst/>
          </a:prstGeom>
        </p:spPr>
      </p:pic>
      <p:pic>
        <p:nvPicPr>
          <p:cNvPr id="12" name="Obraz 11" descr="barwy RP">
            <a:extLst>
              <a:ext uri="{FF2B5EF4-FFF2-40B4-BE49-F238E27FC236}">
                <a16:creationId xmlns:a16="http://schemas.microsoft.com/office/drawing/2014/main" id="{AB280FEF-799B-B9CA-10D2-815DA71DA23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722743" y="6370378"/>
            <a:ext cx="2239772" cy="950531"/>
          </a:xfrm>
          <a:prstGeom prst="rect">
            <a:avLst/>
          </a:prstGeom>
        </p:spPr>
      </p:pic>
      <p:pic>
        <p:nvPicPr>
          <p:cNvPr id="6" name="Obraz 5">
            <a:extLst>
              <a:ext uri="{FF2B5EF4-FFF2-40B4-BE49-F238E27FC236}">
                <a16:creationId xmlns:a16="http://schemas.microsoft.com/office/drawing/2014/main" id="{039E0742-6ADE-F448-8437-7F591E1D07FA}"/>
              </a:ext>
            </a:extLst>
          </p:cNvPr>
          <p:cNvPicPr>
            <a:picLocks noChangeAspect="1"/>
          </p:cNvPicPr>
          <p:nvPr userDrawn="1"/>
        </p:nvPicPr>
        <p:blipFill>
          <a:blip r:embed="rId6">
            <a:alphaModFix amt="55000"/>
            <a:extLst>
              <a:ext uri="{28A0092B-C50C-407E-A947-70E740481C1C}">
                <a14:useLocalDpi xmlns:a14="http://schemas.microsoft.com/office/drawing/2010/main" val="0"/>
              </a:ext>
            </a:extLst>
          </a:blip>
          <a:stretch>
            <a:fillRect/>
          </a:stretch>
        </p:blipFill>
        <p:spPr>
          <a:xfrm>
            <a:off x="652757" y="1244366"/>
            <a:ext cx="381000" cy="381000"/>
          </a:xfrm>
          <a:prstGeom prst="rect">
            <a:avLst/>
          </a:prstGeom>
        </p:spPr>
      </p:pic>
      <p:pic>
        <p:nvPicPr>
          <p:cNvPr id="17" name="Obraz 16">
            <a:extLst>
              <a:ext uri="{FF2B5EF4-FFF2-40B4-BE49-F238E27FC236}">
                <a16:creationId xmlns:a16="http://schemas.microsoft.com/office/drawing/2014/main" id="{F60567DB-D582-D44E-A6AD-12B2B5F1FE7B}"/>
              </a:ext>
            </a:extLst>
          </p:cNvPr>
          <p:cNvPicPr>
            <a:picLocks noChangeAspect="1"/>
          </p:cNvPicPr>
          <p:nvPr userDrawn="1"/>
        </p:nvPicPr>
        <p:blipFill>
          <a:blip r:embed="rId7">
            <a:alphaModFix amt="55000"/>
            <a:extLst>
              <a:ext uri="{28A0092B-C50C-407E-A947-70E740481C1C}">
                <a14:useLocalDpi xmlns:a14="http://schemas.microsoft.com/office/drawing/2010/main" val="0"/>
              </a:ext>
            </a:extLst>
          </a:blip>
          <a:stretch>
            <a:fillRect/>
          </a:stretch>
        </p:blipFill>
        <p:spPr>
          <a:xfrm>
            <a:off x="1365250" y="545866"/>
            <a:ext cx="381000" cy="381000"/>
          </a:xfrm>
          <a:prstGeom prst="rect">
            <a:avLst/>
          </a:prstGeom>
        </p:spPr>
      </p:pic>
      <p:pic>
        <p:nvPicPr>
          <p:cNvPr id="19" name="Obraz 18">
            <a:extLst>
              <a:ext uri="{FF2B5EF4-FFF2-40B4-BE49-F238E27FC236}">
                <a16:creationId xmlns:a16="http://schemas.microsoft.com/office/drawing/2014/main" id="{39EEE39C-033E-F640-8C4C-E23D91BEA336}"/>
              </a:ext>
            </a:extLst>
          </p:cNvPr>
          <p:cNvPicPr>
            <a:picLocks noChangeAspect="1"/>
          </p:cNvPicPr>
          <p:nvPr userDrawn="1"/>
        </p:nvPicPr>
        <p:blipFill>
          <a:blip r:embed="rId8">
            <a:alphaModFix amt="55000"/>
            <a:extLst>
              <a:ext uri="{28A0092B-C50C-407E-A947-70E740481C1C}">
                <a14:useLocalDpi xmlns:a14="http://schemas.microsoft.com/office/drawing/2010/main" val="0"/>
              </a:ext>
            </a:extLst>
          </a:blip>
          <a:stretch>
            <a:fillRect/>
          </a:stretch>
        </p:blipFill>
        <p:spPr>
          <a:xfrm>
            <a:off x="1380511" y="1244366"/>
            <a:ext cx="381000" cy="381000"/>
          </a:xfrm>
          <a:prstGeom prst="rect">
            <a:avLst/>
          </a:prstGeom>
        </p:spPr>
      </p:pic>
      <p:pic>
        <p:nvPicPr>
          <p:cNvPr id="21" name="Obraz 20">
            <a:extLst>
              <a:ext uri="{FF2B5EF4-FFF2-40B4-BE49-F238E27FC236}">
                <a16:creationId xmlns:a16="http://schemas.microsoft.com/office/drawing/2014/main" id="{C169AC8E-96EA-1048-803E-97D6CEE5E102}"/>
              </a:ext>
            </a:extLst>
          </p:cNvPr>
          <p:cNvPicPr>
            <a:picLocks noChangeAspect="1"/>
          </p:cNvPicPr>
          <p:nvPr userDrawn="1"/>
        </p:nvPicPr>
        <p:blipFill>
          <a:blip r:embed="rId9">
            <a:alphaModFix amt="55000"/>
            <a:extLst>
              <a:ext uri="{28A0092B-C50C-407E-A947-70E740481C1C}">
                <a14:useLocalDpi xmlns:a14="http://schemas.microsoft.com/office/drawing/2010/main" val="0"/>
              </a:ext>
            </a:extLst>
          </a:blip>
          <a:stretch>
            <a:fillRect/>
          </a:stretch>
        </p:blipFill>
        <p:spPr>
          <a:xfrm>
            <a:off x="4265786" y="538288"/>
            <a:ext cx="381000" cy="381000"/>
          </a:xfrm>
          <a:prstGeom prst="rect">
            <a:avLst/>
          </a:prstGeom>
        </p:spPr>
      </p:pic>
      <p:pic>
        <p:nvPicPr>
          <p:cNvPr id="23" name="Obraz 22">
            <a:extLst>
              <a:ext uri="{FF2B5EF4-FFF2-40B4-BE49-F238E27FC236}">
                <a16:creationId xmlns:a16="http://schemas.microsoft.com/office/drawing/2014/main" id="{D5D90F56-CFD2-1A40-B479-B556FC2D370D}"/>
              </a:ext>
            </a:extLst>
          </p:cNvPr>
          <p:cNvPicPr>
            <a:picLocks noChangeAspect="1"/>
          </p:cNvPicPr>
          <p:nvPr userDrawn="1"/>
        </p:nvPicPr>
        <p:blipFill>
          <a:blip r:embed="rId10">
            <a:alphaModFix amt="55000"/>
            <a:extLst>
              <a:ext uri="{28A0092B-C50C-407E-A947-70E740481C1C}">
                <a14:useLocalDpi xmlns:a14="http://schemas.microsoft.com/office/drawing/2010/main" val="0"/>
              </a:ext>
            </a:extLst>
          </a:blip>
          <a:stretch>
            <a:fillRect/>
          </a:stretch>
        </p:blipFill>
        <p:spPr>
          <a:xfrm>
            <a:off x="644525" y="545866"/>
            <a:ext cx="381000" cy="381000"/>
          </a:xfrm>
          <a:prstGeom prst="rect">
            <a:avLst/>
          </a:prstGeom>
        </p:spPr>
      </p:pic>
      <p:pic>
        <p:nvPicPr>
          <p:cNvPr id="25" name="Obraz 24">
            <a:extLst>
              <a:ext uri="{FF2B5EF4-FFF2-40B4-BE49-F238E27FC236}">
                <a16:creationId xmlns:a16="http://schemas.microsoft.com/office/drawing/2014/main" id="{48E96C1A-FA5C-A24F-9872-8608B9B3BC4F}"/>
              </a:ext>
            </a:extLst>
          </p:cNvPr>
          <p:cNvPicPr>
            <a:picLocks noChangeAspect="1"/>
          </p:cNvPicPr>
          <p:nvPr userDrawn="1"/>
        </p:nvPicPr>
        <p:blipFill>
          <a:blip r:embed="rId11">
            <a:alphaModFix amt="55000"/>
            <a:extLst>
              <a:ext uri="{28A0092B-C50C-407E-A947-70E740481C1C}">
                <a14:useLocalDpi xmlns:a14="http://schemas.microsoft.com/office/drawing/2010/main" val="0"/>
              </a:ext>
            </a:extLst>
          </a:blip>
          <a:stretch>
            <a:fillRect/>
          </a:stretch>
        </p:blipFill>
        <p:spPr>
          <a:xfrm>
            <a:off x="2104293" y="1254829"/>
            <a:ext cx="381000" cy="381000"/>
          </a:xfrm>
          <a:prstGeom prst="rect">
            <a:avLst/>
          </a:prstGeom>
        </p:spPr>
      </p:pic>
      <p:pic>
        <p:nvPicPr>
          <p:cNvPr id="27" name="Obraz 26">
            <a:extLst>
              <a:ext uri="{FF2B5EF4-FFF2-40B4-BE49-F238E27FC236}">
                <a16:creationId xmlns:a16="http://schemas.microsoft.com/office/drawing/2014/main" id="{28B2440F-CBE5-784D-ADC8-E797F64F472B}"/>
              </a:ext>
            </a:extLst>
          </p:cNvPr>
          <p:cNvPicPr>
            <a:picLocks noChangeAspect="1"/>
          </p:cNvPicPr>
          <p:nvPr userDrawn="1"/>
        </p:nvPicPr>
        <p:blipFill>
          <a:blip r:embed="rId12">
            <a:alphaModFix amt="55000"/>
            <a:extLst>
              <a:ext uri="{28A0092B-C50C-407E-A947-70E740481C1C}">
                <a14:useLocalDpi xmlns:a14="http://schemas.microsoft.com/office/drawing/2010/main" val="0"/>
              </a:ext>
            </a:extLst>
          </a:blip>
          <a:stretch>
            <a:fillRect/>
          </a:stretch>
        </p:blipFill>
        <p:spPr>
          <a:xfrm>
            <a:off x="2814637" y="543567"/>
            <a:ext cx="381000" cy="381000"/>
          </a:xfrm>
          <a:prstGeom prst="rect">
            <a:avLst/>
          </a:prstGeom>
        </p:spPr>
      </p:pic>
      <p:pic>
        <p:nvPicPr>
          <p:cNvPr id="29" name="Obraz 28">
            <a:extLst>
              <a:ext uri="{FF2B5EF4-FFF2-40B4-BE49-F238E27FC236}">
                <a16:creationId xmlns:a16="http://schemas.microsoft.com/office/drawing/2014/main" id="{1C717A0E-10D0-FA43-BF65-49909BDCEAFA}"/>
              </a:ext>
            </a:extLst>
          </p:cNvPr>
          <p:cNvPicPr>
            <a:picLocks noChangeAspect="1"/>
          </p:cNvPicPr>
          <p:nvPr userDrawn="1"/>
        </p:nvPicPr>
        <p:blipFill>
          <a:blip r:embed="rId13">
            <a:alphaModFix amt="55000"/>
            <a:extLst>
              <a:ext uri="{28A0092B-C50C-407E-A947-70E740481C1C}">
                <a14:useLocalDpi xmlns:a14="http://schemas.microsoft.com/office/drawing/2010/main" val="0"/>
              </a:ext>
            </a:extLst>
          </a:blip>
          <a:stretch>
            <a:fillRect/>
          </a:stretch>
        </p:blipFill>
        <p:spPr>
          <a:xfrm>
            <a:off x="3537018" y="535269"/>
            <a:ext cx="381000" cy="381000"/>
          </a:xfrm>
          <a:prstGeom prst="rect">
            <a:avLst/>
          </a:prstGeom>
        </p:spPr>
      </p:pic>
      <p:pic>
        <p:nvPicPr>
          <p:cNvPr id="31" name="Obraz 30">
            <a:extLst>
              <a:ext uri="{FF2B5EF4-FFF2-40B4-BE49-F238E27FC236}">
                <a16:creationId xmlns:a16="http://schemas.microsoft.com/office/drawing/2014/main" id="{A2891D6F-956C-9342-B2BB-C701A5BC5154}"/>
              </a:ext>
            </a:extLst>
          </p:cNvPr>
          <p:cNvPicPr>
            <a:picLocks noChangeAspect="1"/>
          </p:cNvPicPr>
          <p:nvPr userDrawn="1"/>
        </p:nvPicPr>
        <p:blipFill>
          <a:blip r:embed="rId14">
            <a:alphaModFix amt="55000"/>
            <a:extLst>
              <a:ext uri="{28A0092B-C50C-407E-A947-70E740481C1C}">
                <a14:useLocalDpi xmlns:a14="http://schemas.microsoft.com/office/drawing/2010/main" val="0"/>
              </a:ext>
            </a:extLst>
          </a:blip>
          <a:stretch>
            <a:fillRect/>
          </a:stretch>
        </p:blipFill>
        <p:spPr>
          <a:xfrm>
            <a:off x="2092256" y="531095"/>
            <a:ext cx="381000" cy="381000"/>
          </a:xfrm>
          <a:prstGeom prst="rect">
            <a:avLst/>
          </a:prstGeom>
        </p:spPr>
      </p:pic>
      <p:pic>
        <p:nvPicPr>
          <p:cNvPr id="33" name="Obraz 32">
            <a:extLst>
              <a:ext uri="{FF2B5EF4-FFF2-40B4-BE49-F238E27FC236}">
                <a16:creationId xmlns:a16="http://schemas.microsoft.com/office/drawing/2014/main" id="{7DE0C268-A93E-1C47-9AA3-10F1F10D0971}"/>
              </a:ext>
            </a:extLst>
          </p:cNvPr>
          <p:cNvPicPr>
            <a:picLocks noChangeAspect="1"/>
          </p:cNvPicPr>
          <p:nvPr userDrawn="1"/>
        </p:nvPicPr>
        <p:blipFill>
          <a:blip r:embed="rId15">
            <a:alphaModFix amt="55000"/>
            <a:extLst>
              <a:ext uri="{28A0092B-C50C-407E-A947-70E740481C1C}">
                <a14:useLocalDpi xmlns:a14="http://schemas.microsoft.com/office/drawing/2010/main" val="0"/>
              </a:ext>
            </a:extLst>
          </a:blip>
          <a:stretch>
            <a:fillRect/>
          </a:stretch>
        </p:blipFill>
        <p:spPr>
          <a:xfrm>
            <a:off x="3534802" y="1251987"/>
            <a:ext cx="381000" cy="381000"/>
          </a:xfrm>
          <a:prstGeom prst="rect">
            <a:avLst/>
          </a:prstGeom>
        </p:spPr>
      </p:pic>
      <p:pic>
        <p:nvPicPr>
          <p:cNvPr id="35" name="Obraz 34">
            <a:extLst>
              <a:ext uri="{FF2B5EF4-FFF2-40B4-BE49-F238E27FC236}">
                <a16:creationId xmlns:a16="http://schemas.microsoft.com/office/drawing/2014/main" id="{45508241-FE91-D847-8686-4F72BD314220}"/>
              </a:ext>
            </a:extLst>
          </p:cNvPr>
          <p:cNvPicPr>
            <a:picLocks noChangeAspect="1"/>
          </p:cNvPicPr>
          <p:nvPr userDrawn="1"/>
        </p:nvPicPr>
        <p:blipFill>
          <a:blip r:embed="rId16">
            <a:alphaModFix amt="55000"/>
            <a:extLst>
              <a:ext uri="{28A0092B-C50C-407E-A947-70E740481C1C}">
                <a14:useLocalDpi xmlns:a14="http://schemas.microsoft.com/office/drawing/2010/main" val="0"/>
              </a:ext>
            </a:extLst>
          </a:blip>
          <a:stretch>
            <a:fillRect/>
          </a:stretch>
        </p:blipFill>
        <p:spPr>
          <a:xfrm>
            <a:off x="4265613" y="1250549"/>
            <a:ext cx="381000" cy="381000"/>
          </a:xfrm>
          <a:prstGeom prst="rect">
            <a:avLst/>
          </a:prstGeom>
        </p:spPr>
      </p:pic>
      <p:pic>
        <p:nvPicPr>
          <p:cNvPr id="37" name="Obraz 36">
            <a:extLst>
              <a:ext uri="{FF2B5EF4-FFF2-40B4-BE49-F238E27FC236}">
                <a16:creationId xmlns:a16="http://schemas.microsoft.com/office/drawing/2014/main" id="{EB9A3203-260A-FA4A-9526-A6276A5756DA}"/>
              </a:ext>
            </a:extLst>
          </p:cNvPr>
          <p:cNvPicPr>
            <a:picLocks noChangeAspect="1"/>
          </p:cNvPicPr>
          <p:nvPr userDrawn="1"/>
        </p:nvPicPr>
        <p:blipFill>
          <a:blip r:embed="rId17">
            <a:alphaModFix amt="55000"/>
            <a:extLst>
              <a:ext uri="{28A0092B-C50C-407E-A947-70E740481C1C}">
                <a14:useLocalDpi xmlns:a14="http://schemas.microsoft.com/office/drawing/2010/main" val="0"/>
              </a:ext>
            </a:extLst>
          </a:blip>
          <a:stretch>
            <a:fillRect/>
          </a:stretch>
        </p:blipFill>
        <p:spPr>
          <a:xfrm>
            <a:off x="2814637" y="1250549"/>
            <a:ext cx="381000" cy="381000"/>
          </a:xfrm>
          <a:prstGeom prst="rect">
            <a:avLst/>
          </a:prstGeom>
        </p:spPr>
      </p:pic>
    </p:spTree>
    <p:extLst>
      <p:ext uri="{BB962C8B-B14F-4D97-AF65-F5344CB8AC3E}">
        <p14:creationId xmlns:p14="http://schemas.microsoft.com/office/powerpoint/2010/main" val="3586026018"/>
      </p:ext>
    </p:extLst>
  </p:cSld>
  <p:clrMapOvr>
    <a:masterClrMapping/>
  </p:clrMapOvr>
  <p:extLst>
    <p:ext uri="{DCECCB84-F9BA-43D5-87BE-67443E8EF086}">
      <p15:sldGuideLst xmlns:p15="http://schemas.microsoft.com/office/powerpoint/2012/main">
        <p15:guide id="1" pos="193" userDrawn="1">
          <p15:clr>
            <a:srgbClr val="FBAE40"/>
          </p15:clr>
        </p15:guide>
        <p15:guide id="2" orient="horz" pos="113" userDrawn="1">
          <p15:clr>
            <a:srgbClr val="FBAE40"/>
          </p15:clr>
        </p15:guide>
        <p15:guide id="3" orient="horz" pos="2381" userDrawn="1">
          <p15:clr>
            <a:srgbClr val="FBAE40"/>
          </p15:clr>
        </p15:guide>
        <p15:guide id="4" orient="horz" pos="340" userDrawn="1">
          <p15:clr>
            <a:srgbClr val="FBAE40"/>
          </p15:clr>
        </p15:guide>
        <p15:guide id="5" orient="horz" pos="567" userDrawn="1">
          <p15:clr>
            <a:srgbClr val="FBAE40"/>
          </p15:clr>
        </p15:guide>
        <p15:guide id="6" orient="horz" pos="794" userDrawn="1">
          <p15:clr>
            <a:srgbClr val="FBAE40"/>
          </p15:clr>
        </p15:guide>
        <p15:guide id="7" orient="horz" pos="1020" userDrawn="1">
          <p15:clr>
            <a:srgbClr val="FBAE40"/>
          </p15:clr>
        </p15:guide>
        <p15:guide id="8" orient="horz" pos="1247" userDrawn="1">
          <p15:clr>
            <a:srgbClr val="FBAE40"/>
          </p15:clr>
        </p15:guide>
        <p15:guide id="9" orient="horz" pos="1474" userDrawn="1">
          <p15:clr>
            <a:srgbClr val="FBAE40"/>
          </p15:clr>
        </p15:guide>
        <p15:guide id="10" orient="horz" pos="1701" userDrawn="1">
          <p15:clr>
            <a:srgbClr val="FBAE40"/>
          </p15:clr>
        </p15:guide>
        <p15:guide id="11" orient="horz" pos="1927" userDrawn="1">
          <p15:clr>
            <a:srgbClr val="FBAE40"/>
          </p15:clr>
        </p15:guide>
        <p15:guide id="12" orient="horz" pos="2154" userDrawn="1">
          <p15:clr>
            <a:srgbClr val="FBAE40"/>
          </p15:clr>
        </p15:guide>
        <p15:guide id="13" orient="horz" pos="2608" userDrawn="1">
          <p15:clr>
            <a:srgbClr val="FBAE40"/>
          </p15:clr>
        </p15:guide>
        <p15:guide id="14" orient="horz" pos="2835" userDrawn="1">
          <p15:clr>
            <a:srgbClr val="FBAE40"/>
          </p15:clr>
        </p15:guide>
        <p15:guide id="15" orient="horz" pos="3061" userDrawn="1">
          <p15:clr>
            <a:srgbClr val="FBAE40"/>
          </p15:clr>
        </p15:guide>
        <p15:guide id="16" orient="horz" pos="3288" userDrawn="1">
          <p15:clr>
            <a:srgbClr val="FBAE40"/>
          </p15:clr>
        </p15:guide>
        <p15:guide id="17" orient="horz" pos="3515" userDrawn="1">
          <p15:clr>
            <a:srgbClr val="FBAE40"/>
          </p15:clr>
        </p15:guide>
        <p15:guide id="18" orient="horz" pos="3742" userDrawn="1">
          <p15:clr>
            <a:srgbClr val="FBAE40"/>
          </p15:clr>
        </p15:guide>
        <p15:guide id="19" orient="horz" pos="3968" userDrawn="1">
          <p15:clr>
            <a:srgbClr val="FBAE40"/>
          </p15:clr>
        </p15:guide>
        <p15:guide id="20" orient="horz" pos="4195" userDrawn="1">
          <p15:clr>
            <a:srgbClr val="FBAE40"/>
          </p15:clr>
        </p15:guide>
        <p15:guide id="21" orient="horz" pos="4422" userDrawn="1">
          <p15:clr>
            <a:srgbClr val="FBAE40"/>
          </p15:clr>
        </p15:guide>
        <p15:guide id="22" orient="horz" pos="4649" userDrawn="1">
          <p15:clr>
            <a:srgbClr val="FBAE40"/>
          </p15:clr>
        </p15:guide>
        <p15:guide id="23" pos="419" userDrawn="1">
          <p15:clr>
            <a:srgbClr val="FBAE40"/>
          </p15:clr>
        </p15:guide>
        <p15:guide id="24" pos="646" userDrawn="1">
          <p15:clr>
            <a:srgbClr val="FBAE40"/>
          </p15:clr>
        </p15:guide>
        <p15:guide id="25" pos="873" userDrawn="1">
          <p15:clr>
            <a:srgbClr val="FBAE40"/>
          </p15:clr>
        </p15:guide>
        <p15:guide id="26" pos="1100" userDrawn="1">
          <p15:clr>
            <a:srgbClr val="FBAE40"/>
          </p15:clr>
        </p15:guide>
        <p15:guide id="27" pos="1327" userDrawn="1">
          <p15:clr>
            <a:srgbClr val="FBAE40"/>
          </p15:clr>
        </p15:guide>
        <p15:guide id="28" pos="1553" userDrawn="1">
          <p15:clr>
            <a:srgbClr val="FBAE40"/>
          </p15:clr>
        </p15:guide>
        <p15:guide id="29" pos="1780" userDrawn="1">
          <p15:clr>
            <a:srgbClr val="FBAE40"/>
          </p15:clr>
        </p15:guide>
        <p15:guide id="30" pos="2007" userDrawn="1">
          <p15:clr>
            <a:srgbClr val="FBAE40"/>
          </p15:clr>
        </p15:guide>
        <p15:guide id="31" pos="2234" userDrawn="1">
          <p15:clr>
            <a:srgbClr val="FBAE40"/>
          </p15:clr>
        </p15:guide>
        <p15:guide id="32" pos="2460" userDrawn="1">
          <p15:clr>
            <a:srgbClr val="FBAE40"/>
          </p15:clr>
        </p15:guide>
        <p15:guide id="33" pos="2687" userDrawn="1">
          <p15:clr>
            <a:srgbClr val="FBAE40"/>
          </p15:clr>
        </p15:guide>
        <p15:guide id="34" pos="2914" userDrawn="1">
          <p15:clr>
            <a:srgbClr val="FBAE40"/>
          </p15:clr>
        </p15:guide>
        <p15:guide id="35" pos="3141" userDrawn="1">
          <p15:clr>
            <a:srgbClr val="FBAE40"/>
          </p15:clr>
        </p15:guide>
        <p15:guide id="36" pos="3368" userDrawn="1">
          <p15:clr>
            <a:srgbClr val="FBAE40"/>
          </p15:clr>
        </p15:guide>
        <p15:guide id="37" pos="3594" userDrawn="1">
          <p15:clr>
            <a:srgbClr val="FBAE40"/>
          </p15:clr>
        </p15:guide>
        <p15:guide id="38" pos="3821" userDrawn="1">
          <p15:clr>
            <a:srgbClr val="FBAE40"/>
          </p15:clr>
        </p15:guide>
        <p15:guide id="39" pos="4048" userDrawn="1">
          <p15:clr>
            <a:srgbClr val="FBAE40"/>
          </p15:clr>
        </p15:guide>
        <p15:guide id="40" pos="4275" userDrawn="1">
          <p15:clr>
            <a:srgbClr val="FBAE40"/>
          </p15:clr>
        </p15:guide>
        <p15:guide id="41" pos="4501" userDrawn="1">
          <p15:clr>
            <a:srgbClr val="FBAE40"/>
          </p15:clr>
        </p15:guide>
        <p15:guide id="42" pos="4728" userDrawn="1">
          <p15:clr>
            <a:srgbClr val="FBAE40"/>
          </p15:clr>
        </p15:guide>
        <p15:guide id="43" pos="4955" userDrawn="1">
          <p15:clr>
            <a:srgbClr val="FBAE40"/>
          </p15:clr>
        </p15:guide>
        <p15:guide id="44" pos="5182" userDrawn="1">
          <p15:clr>
            <a:srgbClr val="FBAE40"/>
          </p15:clr>
        </p15:guide>
        <p15:guide id="45" pos="5408" userDrawn="1">
          <p15:clr>
            <a:srgbClr val="FBAE40"/>
          </p15:clr>
        </p15:guide>
        <p15:guide id="46" pos="5635" userDrawn="1">
          <p15:clr>
            <a:srgbClr val="FBAE40"/>
          </p15:clr>
        </p15:guide>
        <p15:guide id="47" pos="5862" userDrawn="1">
          <p15:clr>
            <a:srgbClr val="FBAE40"/>
          </p15:clr>
        </p15:guide>
        <p15:guide id="48" pos="6089" userDrawn="1">
          <p15:clr>
            <a:srgbClr val="FBAE40"/>
          </p15:clr>
        </p15:guide>
        <p15:guide id="49" pos="6316" userDrawn="1">
          <p15:clr>
            <a:srgbClr val="FBAE40"/>
          </p15:clr>
        </p15:guide>
        <p15:guide id="50" pos="654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lajd tytułowy (krótki tytuł)">
    <p:spTree>
      <p:nvGrpSpPr>
        <p:cNvPr id="1" name=""/>
        <p:cNvGrpSpPr/>
        <p:nvPr/>
      </p:nvGrpSpPr>
      <p:grpSpPr>
        <a:xfrm>
          <a:off x="0" y="0"/>
          <a:ext cx="0" cy="0"/>
          <a:chOff x="0" y="0"/>
          <a:chExt cx="0" cy="0"/>
        </a:xfrm>
      </p:grpSpPr>
      <p:sp>
        <p:nvSpPr>
          <p:cNvPr id="17" name="Symbol zastępczy obrazu 16">
            <a:extLst>
              <a:ext uri="{FF2B5EF4-FFF2-40B4-BE49-F238E27FC236}">
                <a16:creationId xmlns:a16="http://schemas.microsoft.com/office/drawing/2014/main" id="{69383BDA-94B1-6FB6-27E3-0CC3DEDF5AF5}"/>
              </a:ext>
            </a:extLst>
          </p:cNvPr>
          <p:cNvSpPr>
            <a:spLocks noGrp="1"/>
          </p:cNvSpPr>
          <p:nvPr>
            <p:ph type="pic" sz="quarter" idx="11"/>
          </p:nvPr>
        </p:nvSpPr>
        <p:spPr>
          <a:xfrm>
            <a:off x="0" y="0"/>
            <a:ext cx="6784975" cy="5221288"/>
          </a:xfrm>
          <a:custGeom>
            <a:avLst/>
            <a:gdLst>
              <a:gd name="connsiteX0" fmla="*/ 0 w 6784975"/>
              <a:gd name="connsiteY0" fmla="*/ 0 h 5221288"/>
              <a:gd name="connsiteX1" fmla="*/ 6784975 w 6784975"/>
              <a:gd name="connsiteY1" fmla="*/ 0 h 5221288"/>
              <a:gd name="connsiteX2" fmla="*/ 6784975 w 6784975"/>
              <a:gd name="connsiteY2" fmla="*/ 4500563 h 5221288"/>
              <a:gd name="connsiteX3" fmla="*/ 2825750 w 6784975"/>
              <a:gd name="connsiteY3" fmla="*/ 4500563 h 5221288"/>
              <a:gd name="connsiteX4" fmla="*/ 2825750 w 6784975"/>
              <a:gd name="connsiteY4" fmla="*/ 5221288 h 5221288"/>
              <a:gd name="connsiteX5" fmla="*/ 0 w 6784975"/>
              <a:gd name="connsiteY5" fmla="*/ 5221288 h 5221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84975" h="5221288">
                <a:moveTo>
                  <a:pt x="0" y="0"/>
                </a:moveTo>
                <a:lnTo>
                  <a:pt x="6784975" y="0"/>
                </a:lnTo>
                <a:lnTo>
                  <a:pt x="6784975" y="4500563"/>
                </a:lnTo>
                <a:lnTo>
                  <a:pt x="2825750" y="4500563"/>
                </a:lnTo>
                <a:lnTo>
                  <a:pt x="2825750" y="5221288"/>
                </a:lnTo>
                <a:lnTo>
                  <a:pt x="0" y="5221288"/>
                </a:lnTo>
                <a:close/>
              </a:path>
            </a:pathLst>
          </a:custGeom>
          <a:solidFill>
            <a:schemeClr val="bg1">
              <a:lumMod val="95000"/>
            </a:schemeClr>
          </a:solidFill>
        </p:spPr>
        <p:txBody>
          <a:bodyPr wrap="square" anchor="ctr" anchorCtr="0">
            <a:noAutofit/>
          </a:bodyPr>
          <a:lstStyle>
            <a:lvl1pPr marL="0" indent="0" algn="ctr">
              <a:buFont typeface="Arial" panose="020B0604020202020204" pitchFamily="34" charset="0"/>
              <a:buNone/>
              <a:defRPr sz="1000"/>
            </a:lvl1pPr>
          </a:lstStyle>
          <a:p>
            <a:r>
              <a:rPr lang="pl-PL" dirty="0"/>
              <a:t>Kliknij ikonę, aby dodać obraz</a:t>
            </a:r>
          </a:p>
        </p:txBody>
      </p:sp>
      <p:sp>
        <p:nvSpPr>
          <p:cNvPr id="13" name="Prostokąt 12">
            <a:extLst>
              <a:ext uri="{FF2B5EF4-FFF2-40B4-BE49-F238E27FC236}">
                <a16:creationId xmlns:a16="http://schemas.microsoft.com/office/drawing/2014/main" id="{38965D1A-9BC8-2AB7-6B73-C2BBDA5D66AA}"/>
              </a:ext>
            </a:extLst>
          </p:cNvPr>
          <p:cNvSpPr/>
          <p:nvPr userDrawn="1"/>
        </p:nvSpPr>
        <p:spPr>
          <a:xfrm>
            <a:off x="2825750" y="4500563"/>
            <a:ext cx="6840538" cy="17996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itle 1"/>
          <p:cNvSpPr>
            <a:spLocks noGrp="1"/>
          </p:cNvSpPr>
          <p:nvPr>
            <p:ph type="ctrTitle"/>
          </p:nvPr>
        </p:nvSpPr>
        <p:spPr>
          <a:xfrm>
            <a:off x="3172808" y="5579563"/>
            <a:ext cx="6133117" cy="648546"/>
          </a:xfrm>
        </p:spPr>
        <p:txBody>
          <a:bodyPr anchor="t" anchorCtr="0">
            <a:normAutofit/>
          </a:bodyPr>
          <a:lstStyle>
            <a:lvl1pPr algn="l">
              <a:lnSpc>
                <a:spcPts val="3500"/>
              </a:lnSpc>
              <a:defRPr sz="2800"/>
            </a:lvl1pPr>
          </a:lstStyle>
          <a:p>
            <a:r>
              <a:rPr lang="pl-PL"/>
              <a:t>Kliknij, aby edytować styl</a:t>
            </a:r>
            <a:endParaRPr lang="en-US" dirty="0"/>
          </a:p>
        </p:txBody>
      </p:sp>
      <p:sp>
        <p:nvSpPr>
          <p:cNvPr id="4" name="Date Placeholder 3"/>
          <p:cNvSpPr>
            <a:spLocks noGrp="1"/>
          </p:cNvSpPr>
          <p:nvPr>
            <p:ph type="dt" sz="half" idx="10"/>
          </p:nvPr>
        </p:nvSpPr>
        <p:spPr>
          <a:xfrm>
            <a:off x="7866444" y="539750"/>
            <a:ext cx="1799844" cy="366725"/>
          </a:xfrm>
          <a:prstGeom prst="rect">
            <a:avLst/>
          </a:prstGeom>
        </p:spPr>
        <p:txBody>
          <a:bodyPr lIns="0" tIns="0" rIns="0" bIns="0"/>
          <a:lstStyle>
            <a:lvl1pPr algn="r">
              <a:lnSpc>
                <a:spcPts val="1800"/>
              </a:lnSpc>
              <a:defRPr sz="1400">
                <a:solidFill>
                  <a:schemeClr val="tx2"/>
                </a:solidFill>
                <a:latin typeface="Open Sans" pitchFamily="2" charset="0"/>
                <a:ea typeface="Open Sans" pitchFamily="2" charset="0"/>
                <a:cs typeface="Open Sans" pitchFamily="2" charset="0"/>
              </a:defRPr>
            </a:lvl1pPr>
          </a:lstStyle>
          <a:p>
            <a:fld id="{D857886D-A165-4D54-8DB0-CE6586ECA8EC}" type="datetime1">
              <a:rPr lang="pl-PL" smtClean="0"/>
              <a:t>02.07.2025</a:t>
            </a:fld>
            <a:endParaRPr lang="pl-PL" dirty="0"/>
          </a:p>
        </p:txBody>
      </p:sp>
      <p:pic>
        <p:nvPicPr>
          <p:cNvPr id="8" name="Obraz 7" descr="logo Funduszy Europejskich">
            <a:extLst>
              <a:ext uri="{FF2B5EF4-FFF2-40B4-BE49-F238E27FC236}">
                <a16:creationId xmlns:a16="http://schemas.microsoft.com/office/drawing/2014/main" id="{70B23A41-17AB-76D8-3EFE-38FC22C5B56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2000" y="6371047"/>
            <a:ext cx="1621258" cy="949192"/>
          </a:xfrm>
          <a:prstGeom prst="rect">
            <a:avLst/>
          </a:prstGeom>
        </p:spPr>
      </p:pic>
      <p:pic>
        <p:nvPicPr>
          <p:cNvPr id="10" name="Obraz 9" descr="flaga Unii Europejskie z dopiskiem dofinansowane przez Unię Europejską">
            <a:extLst>
              <a:ext uri="{FF2B5EF4-FFF2-40B4-BE49-F238E27FC236}">
                <a16:creationId xmlns:a16="http://schemas.microsoft.com/office/drawing/2014/main" id="{E8AB2AB5-3131-C310-7606-68997985114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72000" y="6371047"/>
            <a:ext cx="2633371" cy="949192"/>
          </a:xfrm>
          <a:prstGeom prst="rect">
            <a:avLst/>
          </a:prstGeom>
        </p:spPr>
      </p:pic>
      <p:pic>
        <p:nvPicPr>
          <p:cNvPr id="12" name="Obraz 11" descr="barwy RP">
            <a:extLst>
              <a:ext uri="{FF2B5EF4-FFF2-40B4-BE49-F238E27FC236}">
                <a16:creationId xmlns:a16="http://schemas.microsoft.com/office/drawing/2014/main" id="{7C93677B-A16E-82CA-7FC4-B6B51516070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722743" y="6370378"/>
            <a:ext cx="2239772" cy="950531"/>
          </a:xfrm>
          <a:prstGeom prst="rect">
            <a:avLst/>
          </a:prstGeom>
        </p:spPr>
      </p:pic>
      <p:pic>
        <p:nvPicPr>
          <p:cNvPr id="18" name="Obraz 17" descr="Obraz zawierający tekst&#10;&#10;Opis wygenerowany automatycznie">
            <a:extLst>
              <a:ext uri="{FF2B5EF4-FFF2-40B4-BE49-F238E27FC236}">
                <a16:creationId xmlns:a16="http://schemas.microsoft.com/office/drawing/2014/main" id="{EB4DB370-BCB9-D1E9-5613-5A9DCA5F3119}"/>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825750" y="4500563"/>
            <a:ext cx="3959225" cy="720090"/>
          </a:xfrm>
          <a:prstGeom prst="rect">
            <a:avLst/>
          </a:prstGeom>
        </p:spPr>
      </p:pic>
    </p:spTree>
    <p:extLst>
      <p:ext uri="{BB962C8B-B14F-4D97-AF65-F5344CB8AC3E}">
        <p14:creationId xmlns:p14="http://schemas.microsoft.com/office/powerpoint/2010/main" val="163393511"/>
      </p:ext>
    </p:extLst>
  </p:cSld>
  <p:clrMapOvr>
    <a:masterClrMapping/>
  </p:clrMapOvr>
  <p:extLst>
    <p:ext uri="{DCECCB84-F9BA-43D5-87BE-67443E8EF086}">
      <p15:sldGuideLst xmlns:p15="http://schemas.microsoft.com/office/powerpoint/2012/main">
        <p15:guide id="1" pos="192" userDrawn="1">
          <p15:clr>
            <a:srgbClr val="FBAE40"/>
          </p15:clr>
        </p15:guide>
        <p15:guide id="2" orient="horz" pos="113" userDrawn="1">
          <p15:clr>
            <a:srgbClr val="FBAE40"/>
          </p15:clr>
        </p15:guide>
        <p15:guide id="3" orient="horz" pos="2381" userDrawn="1">
          <p15:clr>
            <a:srgbClr val="FBAE40"/>
          </p15:clr>
        </p15:guide>
        <p15:guide id="4" orient="horz" pos="340" userDrawn="1">
          <p15:clr>
            <a:srgbClr val="FBAE40"/>
          </p15:clr>
        </p15:guide>
        <p15:guide id="5" orient="horz" pos="567" userDrawn="1">
          <p15:clr>
            <a:srgbClr val="FBAE40"/>
          </p15:clr>
        </p15:guide>
        <p15:guide id="6" orient="horz" pos="794" userDrawn="1">
          <p15:clr>
            <a:srgbClr val="FBAE40"/>
          </p15:clr>
        </p15:guide>
        <p15:guide id="7" orient="horz" pos="1020" userDrawn="1">
          <p15:clr>
            <a:srgbClr val="FBAE40"/>
          </p15:clr>
        </p15:guide>
        <p15:guide id="8" orient="horz" pos="1247" userDrawn="1">
          <p15:clr>
            <a:srgbClr val="FBAE40"/>
          </p15:clr>
        </p15:guide>
        <p15:guide id="9" orient="horz" pos="1474" userDrawn="1">
          <p15:clr>
            <a:srgbClr val="FBAE40"/>
          </p15:clr>
        </p15:guide>
        <p15:guide id="10" orient="horz" pos="1701" userDrawn="1">
          <p15:clr>
            <a:srgbClr val="FBAE40"/>
          </p15:clr>
        </p15:guide>
        <p15:guide id="11" orient="horz" pos="1927" userDrawn="1">
          <p15:clr>
            <a:srgbClr val="FBAE40"/>
          </p15:clr>
        </p15:guide>
        <p15:guide id="12" orient="horz" pos="2154" userDrawn="1">
          <p15:clr>
            <a:srgbClr val="FBAE40"/>
          </p15:clr>
        </p15:guide>
        <p15:guide id="13" orient="horz" pos="2608" userDrawn="1">
          <p15:clr>
            <a:srgbClr val="FBAE40"/>
          </p15:clr>
        </p15:guide>
        <p15:guide id="14" orient="horz" pos="2835" userDrawn="1">
          <p15:clr>
            <a:srgbClr val="FBAE40"/>
          </p15:clr>
        </p15:guide>
        <p15:guide id="15" orient="horz" pos="3061" userDrawn="1">
          <p15:clr>
            <a:srgbClr val="FBAE40"/>
          </p15:clr>
        </p15:guide>
        <p15:guide id="16" orient="horz" pos="3288" userDrawn="1">
          <p15:clr>
            <a:srgbClr val="FBAE40"/>
          </p15:clr>
        </p15:guide>
        <p15:guide id="17" orient="horz" pos="3515" userDrawn="1">
          <p15:clr>
            <a:srgbClr val="FBAE40"/>
          </p15:clr>
        </p15:guide>
        <p15:guide id="18" orient="horz" pos="3742" userDrawn="1">
          <p15:clr>
            <a:srgbClr val="FBAE40"/>
          </p15:clr>
        </p15:guide>
        <p15:guide id="19" orient="horz" pos="3968" userDrawn="1">
          <p15:clr>
            <a:srgbClr val="FBAE40"/>
          </p15:clr>
        </p15:guide>
        <p15:guide id="20" orient="horz" pos="4195" userDrawn="1">
          <p15:clr>
            <a:srgbClr val="FBAE40"/>
          </p15:clr>
        </p15:guide>
        <p15:guide id="21" orient="horz" pos="4422" userDrawn="1">
          <p15:clr>
            <a:srgbClr val="FBAE40"/>
          </p15:clr>
        </p15:guide>
        <p15:guide id="22" orient="horz" pos="4649" userDrawn="1">
          <p15:clr>
            <a:srgbClr val="FBAE40"/>
          </p15:clr>
        </p15:guide>
        <p15:guide id="23" pos="419" userDrawn="1">
          <p15:clr>
            <a:srgbClr val="FBAE40"/>
          </p15:clr>
        </p15:guide>
        <p15:guide id="24" pos="646" userDrawn="1">
          <p15:clr>
            <a:srgbClr val="FBAE40"/>
          </p15:clr>
        </p15:guide>
        <p15:guide id="25" pos="873" userDrawn="1">
          <p15:clr>
            <a:srgbClr val="FBAE40"/>
          </p15:clr>
        </p15:guide>
        <p15:guide id="26" pos="1100" userDrawn="1">
          <p15:clr>
            <a:srgbClr val="FBAE40"/>
          </p15:clr>
        </p15:guide>
        <p15:guide id="27" pos="1327" userDrawn="1">
          <p15:clr>
            <a:srgbClr val="FBAE40"/>
          </p15:clr>
        </p15:guide>
        <p15:guide id="28" pos="1553" userDrawn="1">
          <p15:clr>
            <a:srgbClr val="FBAE40"/>
          </p15:clr>
        </p15:guide>
        <p15:guide id="29" pos="1780" userDrawn="1">
          <p15:clr>
            <a:srgbClr val="FBAE40"/>
          </p15:clr>
        </p15:guide>
        <p15:guide id="30" pos="2007" userDrawn="1">
          <p15:clr>
            <a:srgbClr val="FBAE40"/>
          </p15:clr>
        </p15:guide>
        <p15:guide id="31" pos="2234" userDrawn="1">
          <p15:clr>
            <a:srgbClr val="FBAE40"/>
          </p15:clr>
        </p15:guide>
        <p15:guide id="32" pos="2460" userDrawn="1">
          <p15:clr>
            <a:srgbClr val="FBAE40"/>
          </p15:clr>
        </p15:guide>
        <p15:guide id="33" pos="2687" userDrawn="1">
          <p15:clr>
            <a:srgbClr val="FBAE40"/>
          </p15:clr>
        </p15:guide>
        <p15:guide id="34" pos="2914" userDrawn="1">
          <p15:clr>
            <a:srgbClr val="FBAE40"/>
          </p15:clr>
        </p15:guide>
        <p15:guide id="35" pos="3141" userDrawn="1">
          <p15:clr>
            <a:srgbClr val="FBAE40"/>
          </p15:clr>
        </p15:guide>
        <p15:guide id="36" pos="3368" userDrawn="1">
          <p15:clr>
            <a:srgbClr val="FBAE40"/>
          </p15:clr>
        </p15:guide>
        <p15:guide id="37" pos="3594" userDrawn="1">
          <p15:clr>
            <a:srgbClr val="FBAE40"/>
          </p15:clr>
        </p15:guide>
        <p15:guide id="38" pos="3821" userDrawn="1">
          <p15:clr>
            <a:srgbClr val="FBAE40"/>
          </p15:clr>
        </p15:guide>
        <p15:guide id="39" pos="4048" userDrawn="1">
          <p15:clr>
            <a:srgbClr val="FBAE40"/>
          </p15:clr>
        </p15:guide>
        <p15:guide id="40" pos="4275" userDrawn="1">
          <p15:clr>
            <a:srgbClr val="FBAE40"/>
          </p15:clr>
        </p15:guide>
        <p15:guide id="41" pos="4501" userDrawn="1">
          <p15:clr>
            <a:srgbClr val="FBAE40"/>
          </p15:clr>
        </p15:guide>
        <p15:guide id="42" pos="4728" userDrawn="1">
          <p15:clr>
            <a:srgbClr val="FBAE40"/>
          </p15:clr>
        </p15:guide>
        <p15:guide id="43" pos="4955" userDrawn="1">
          <p15:clr>
            <a:srgbClr val="FBAE40"/>
          </p15:clr>
        </p15:guide>
        <p15:guide id="44" pos="5182" userDrawn="1">
          <p15:clr>
            <a:srgbClr val="FBAE40"/>
          </p15:clr>
        </p15:guide>
        <p15:guide id="45" pos="5408" userDrawn="1">
          <p15:clr>
            <a:srgbClr val="FBAE40"/>
          </p15:clr>
        </p15:guide>
        <p15:guide id="46" pos="5635" userDrawn="1">
          <p15:clr>
            <a:srgbClr val="FBAE40"/>
          </p15:clr>
        </p15:guide>
        <p15:guide id="47" pos="5862" userDrawn="1">
          <p15:clr>
            <a:srgbClr val="FBAE40"/>
          </p15:clr>
        </p15:guide>
        <p15:guide id="48" pos="6089" userDrawn="1">
          <p15:clr>
            <a:srgbClr val="FBAE40"/>
          </p15:clr>
        </p15:guide>
        <p15:guide id="49" pos="6316" userDrawn="1">
          <p15:clr>
            <a:srgbClr val="FBAE40"/>
          </p15:clr>
        </p15:guide>
        <p15:guide id="50" pos="654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lajd tytuł sekcji">
    <p:spTree>
      <p:nvGrpSpPr>
        <p:cNvPr id="1" name=""/>
        <p:cNvGrpSpPr/>
        <p:nvPr/>
      </p:nvGrpSpPr>
      <p:grpSpPr>
        <a:xfrm>
          <a:off x="0" y="0"/>
          <a:ext cx="0" cy="0"/>
          <a:chOff x="0" y="0"/>
          <a:chExt cx="0" cy="0"/>
        </a:xfrm>
      </p:grpSpPr>
      <p:sp>
        <p:nvSpPr>
          <p:cNvPr id="10" name="Prostokąt 9">
            <a:extLst>
              <a:ext uri="{FF2B5EF4-FFF2-40B4-BE49-F238E27FC236}">
                <a16:creationId xmlns:a16="http://schemas.microsoft.com/office/drawing/2014/main" id="{0D1F565A-4734-6B49-4F72-233C397DE031}"/>
              </a:ext>
            </a:extLst>
          </p:cNvPr>
          <p:cNvSpPr/>
          <p:nvPr userDrawn="1"/>
        </p:nvSpPr>
        <p:spPr>
          <a:xfrm>
            <a:off x="2825749" y="4500563"/>
            <a:ext cx="7196139" cy="215959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9" name="Symbol zastępczy obrazu 8">
            <a:extLst>
              <a:ext uri="{FF2B5EF4-FFF2-40B4-BE49-F238E27FC236}">
                <a16:creationId xmlns:a16="http://schemas.microsoft.com/office/drawing/2014/main" id="{12E8330A-FFD8-2BBA-E745-7200C0738BE5}"/>
              </a:ext>
            </a:extLst>
          </p:cNvPr>
          <p:cNvSpPr>
            <a:spLocks noGrp="1"/>
          </p:cNvSpPr>
          <p:nvPr>
            <p:ph type="pic" sz="quarter" idx="10"/>
          </p:nvPr>
        </p:nvSpPr>
        <p:spPr>
          <a:xfrm>
            <a:off x="669925" y="0"/>
            <a:ext cx="6835775" cy="4859338"/>
          </a:xfrm>
          <a:custGeom>
            <a:avLst/>
            <a:gdLst>
              <a:gd name="connsiteX0" fmla="*/ 0 w 6835775"/>
              <a:gd name="connsiteY0" fmla="*/ 0 h 4859338"/>
              <a:gd name="connsiteX1" fmla="*/ 6835775 w 6835775"/>
              <a:gd name="connsiteY1" fmla="*/ 0 h 4859338"/>
              <a:gd name="connsiteX2" fmla="*/ 6835775 w 6835775"/>
              <a:gd name="connsiteY2" fmla="*/ 4500563 h 4859338"/>
              <a:gd name="connsiteX3" fmla="*/ 2155824 w 6835775"/>
              <a:gd name="connsiteY3" fmla="*/ 4500563 h 4859338"/>
              <a:gd name="connsiteX4" fmla="*/ 2155824 w 6835775"/>
              <a:gd name="connsiteY4" fmla="*/ 4859338 h 4859338"/>
              <a:gd name="connsiteX5" fmla="*/ 0 w 6835775"/>
              <a:gd name="connsiteY5" fmla="*/ 4859338 h 4859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35775" h="4859338">
                <a:moveTo>
                  <a:pt x="0" y="0"/>
                </a:moveTo>
                <a:lnTo>
                  <a:pt x="6835775" y="0"/>
                </a:lnTo>
                <a:lnTo>
                  <a:pt x="6835775" y="4500563"/>
                </a:lnTo>
                <a:lnTo>
                  <a:pt x="2155824" y="4500563"/>
                </a:lnTo>
                <a:lnTo>
                  <a:pt x="2155824" y="4859338"/>
                </a:lnTo>
                <a:lnTo>
                  <a:pt x="0" y="4859338"/>
                </a:lnTo>
                <a:close/>
              </a:path>
            </a:pathLst>
          </a:custGeom>
          <a:solidFill>
            <a:schemeClr val="bg1">
              <a:lumMod val="95000"/>
            </a:schemeClr>
          </a:solidFill>
        </p:spPr>
        <p:txBody>
          <a:bodyPr wrap="square" anchor="ctr" anchorCtr="0">
            <a:noAutofit/>
          </a:bodyPr>
          <a:lstStyle>
            <a:lvl1pPr marL="0" indent="0" algn="ctr">
              <a:buFont typeface="Arial" panose="020B0604020202020204" pitchFamily="34" charset="0"/>
              <a:buNone/>
              <a:defRPr sz="1000"/>
            </a:lvl1pPr>
          </a:lstStyle>
          <a:p>
            <a:r>
              <a:rPr lang="pl-PL"/>
              <a:t>Kliknij ikonę, aby dodać obraz</a:t>
            </a:r>
            <a:endParaRPr lang="pl-PL" dirty="0"/>
          </a:p>
        </p:txBody>
      </p:sp>
      <p:sp>
        <p:nvSpPr>
          <p:cNvPr id="5" name="Prostokąt 4">
            <a:extLst>
              <a:ext uri="{FF2B5EF4-FFF2-40B4-BE49-F238E27FC236}">
                <a16:creationId xmlns:a16="http://schemas.microsoft.com/office/drawing/2014/main" id="{7BF7E1EF-0AB1-F3B1-F5CD-6A2AA3056193}"/>
              </a:ext>
            </a:extLst>
          </p:cNvPr>
          <p:cNvSpPr/>
          <p:nvPr userDrawn="1"/>
        </p:nvSpPr>
        <p:spPr>
          <a:xfrm>
            <a:off x="3905250" y="4500562"/>
            <a:ext cx="3600449" cy="359395"/>
          </a:xfrm>
          <a:prstGeom prst="rect">
            <a:avLst/>
          </a:prstGeom>
          <a:solidFill>
            <a:srgbClr val="0052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6" name="Prostokąt 5">
            <a:extLst>
              <a:ext uri="{FF2B5EF4-FFF2-40B4-BE49-F238E27FC236}">
                <a16:creationId xmlns:a16="http://schemas.microsoft.com/office/drawing/2014/main" id="{03E2C530-5988-0861-50D8-1C7FE1662A60}"/>
              </a:ext>
            </a:extLst>
          </p:cNvPr>
          <p:cNvSpPr/>
          <p:nvPr userDrawn="1"/>
        </p:nvSpPr>
        <p:spPr>
          <a:xfrm>
            <a:off x="2825751" y="4500561"/>
            <a:ext cx="1079500" cy="3587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itle 1"/>
          <p:cNvSpPr>
            <a:spLocks noGrp="1"/>
          </p:cNvSpPr>
          <p:nvPr>
            <p:ph type="ctrTitle"/>
          </p:nvPr>
        </p:nvSpPr>
        <p:spPr>
          <a:xfrm>
            <a:off x="3186113" y="5195719"/>
            <a:ext cx="6480176" cy="1320421"/>
          </a:xfrm>
        </p:spPr>
        <p:txBody>
          <a:bodyPr anchor="t" anchorCtr="0">
            <a:normAutofit/>
          </a:bodyPr>
          <a:lstStyle>
            <a:lvl1pPr algn="l">
              <a:lnSpc>
                <a:spcPts val="3500"/>
              </a:lnSpc>
              <a:defRPr sz="2800"/>
            </a:lvl1pPr>
          </a:lstStyle>
          <a:p>
            <a:r>
              <a:rPr lang="pl-PL"/>
              <a:t>Kliknij, aby edytować styl</a:t>
            </a:r>
            <a:endParaRPr lang="en-US" dirty="0"/>
          </a:p>
        </p:txBody>
      </p:sp>
    </p:spTree>
    <p:extLst>
      <p:ext uri="{BB962C8B-B14F-4D97-AF65-F5344CB8AC3E}">
        <p14:creationId xmlns:p14="http://schemas.microsoft.com/office/powerpoint/2010/main" val="1007901643"/>
      </p:ext>
    </p:extLst>
  </p:cSld>
  <p:clrMapOvr>
    <a:masterClrMapping/>
  </p:clrMapOvr>
  <p:extLst>
    <p:ext uri="{DCECCB84-F9BA-43D5-87BE-67443E8EF086}">
      <p15:sldGuideLst xmlns:p15="http://schemas.microsoft.com/office/powerpoint/2012/main">
        <p15:guide id="1" pos="193" userDrawn="1">
          <p15:clr>
            <a:srgbClr val="FBAE40"/>
          </p15:clr>
        </p15:guide>
        <p15:guide id="2" orient="horz" pos="113" userDrawn="1">
          <p15:clr>
            <a:srgbClr val="FBAE40"/>
          </p15:clr>
        </p15:guide>
        <p15:guide id="3" orient="horz" pos="2381" userDrawn="1">
          <p15:clr>
            <a:srgbClr val="FBAE40"/>
          </p15:clr>
        </p15:guide>
        <p15:guide id="4" orient="horz" pos="340" userDrawn="1">
          <p15:clr>
            <a:srgbClr val="FBAE40"/>
          </p15:clr>
        </p15:guide>
        <p15:guide id="5" orient="horz" pos="567" userDrawn="1">
          <p15:clr>
            <a:srgbClr val="FBAE40"/>
          </p15:clr>
        </p15:guide>
        <p15:guide id="6" orient="horz" pos="794" userDrawn="1">
          <p15:clr>
            <a:srgbClr val="FBAE40"/>
          </p15:clr>
        </p15:guide>
        <p15:guide id="7" orient="horz" pos="1020" userDrawn="1">
          <p15:clr>
            <a:srgbClr val="FBAE40"/>
          </p15:clr>
        </p15:guide>
        <p15:guide id="8" orient="horz" pos="1247" userDrawn="1">
          <p15:clr>
            <a:srgbClr val="FBAE40"/>
          </p15:clr>
        </p15:guide>
        <p15:guide id="9" orient="horz" pos="1474" userDrawn="1">
          <p15:clr>
            <a:srgbClr val="FBAE40"/>
          </p15:clr>
        </p15:guide>
        <p15:guide id="10" orient="horz" pos="1701" userDrawn="1">
          <p15:clr>
            <a:srgbClr val="FBAE40"/>
          </p15:clr>
        </p15:guide>
        <p15:guide id="11" orient="horz" pos="1927" userDrawn="1">
          <p15:clr>
            <a:srgbClr val="FBAE40"/>
          </p15:clr>
        </p15:guide>
        <p15:guide id="12" orient="horz" pos="2154" userDrawn="1">
          <p15:clr>
            <a:srgbClr val="FBAE40"/>
          </p15:clr>
        </p15:guide>
        <p15:guide id="13" orient="horz" pos="2608" userDrawn="1">
          <p15:clr>
            <a:srgbClr val="FBAE40"/>
          </p15:clr>
        </p15:guide>
        <p15:guide id="14" orient="horz" pos="2835" userDrawn="1">
          <p15:clr>
            <a:srgbClr val="FBAE40"/>
          </p15:clr>
        </p15:guide>
        <p15:guide id="15" orient="horz" pos="3061" userDrawn="1">
          <p15:clr>
            <a:srgbClr val="FBAE40"/>
          </p15:clr>
        </p15:guide>
        <p15:guide id="16" orient="horz" pos="3288" userDrawn="1">
          <p15:clr>
            <a:srgbClr val="FBAE40"/>
          </p15:clr>
        </p15:guide>
        <p15:guide id="17" orient="horz" pos="3515" userDrawn="1">
          <p15:clr>
            <a:srgbClr val="FBAE40"/>
          </p15:clr>
        </p15:guide>
        <p15:guide id="18" orient="horz" pos="3742" userDrawn="1">
          <p15:clr>
            <a:srgbClr val="FBAE40"/>
          </p15:clr>
        </p15:guide>
        <p15:guide id="19" orient="horz" pos="3968" userDrawn="1">
          <p15:clr>
            <a:srgbClr val="FBAE40"/>
          </p15:clr>
        </p15:guide>
        <p15:guide id="20" orient="horz" pos="4195" userDrawn="1">
          <p15:clr>
            <a:srgbClr val="FBAE40"/>
          </p15:clr>
        </p15:guide>
        <p15:guide id="21" orient="horz" pos="4422" userDrawn="1">
          <p15:clr>
            <a:srgbClr val="FBAE40"/>
          </p15:clr>
        </p15:guide>
        <p15:guide id="22" orient="horz" pos="4649" userDrawn="1">
          <p15:clr>
            <a:srgbClr val="FBAE40"/>
          </p15:clr>
        </p15:guide>
        <p15:guide id="23" pos="419" userDrawn="1">
          <p15:clr>
            <a:srgbClr val="FBAE40"/>
          </p15:clr>
        </p15:guide>
        <p15:guide id="24" pos="646" userDrawn="1">
          <p15:clr>
            <a:srgbClr val="FBAE40"/>
          </p15:clr>
        </p15:guide>
        <p15:guide id="25" pos="873" userDrawn="1">
          <p15:clr>
            <a:srgbClr val="FBAE40"/>
          </p15:clr>
        </p15:guide>
        <p15:guide id="26" pos="1100" userDrawn="1">
          <p15:clr>
            <a:srgbClr val="FBAE40"/>
          </p15:clr>
        </p15:guide>
        <p15:guide id="27" pos="1327" userDrawn="1">
          <p15:clr>
            <a:srgbClr val="FBAE40"/>
          </p15:clr>
        </p15:guide>
        <p15:guide id="28" pos="1553" userDrawn="1">
          <p15:clr>
            <a:srgbClr val="FBAE40"/>
          </p15:clr>
        </p15:guide>
        <p15:guide id="29" pos="1780" userDrawn="1">
          <p15:clr>
            <a:srgbClr val="FBAE40"/>
          </p15:clr>
        </p15:guide>
        <p15:guide id="30" pos="2007" userDrawn="1">
          <p15:clr>
            <a:srgbClr val="FBAE40"/>
          </p15:clr>
        </p15:guide>
        <p15:guide id="31" pos="2234" userDrawn="1">
          <p15:clr>
            <a:srgbClr val="FBAE40"/>
          </p15:clr>
        </p15:guide>
        <p15:guide id="32" pos="2460" userDrawn="1">
          <p15:clr>
            <a:srgbClr val="FBAE40"/>
          </p15:clr>
        </p15:guide>
        <p15:guide id="33" pos="2687" userDrawn="1">
          <p15:clr>
            <a:srgbClr val="FBAE40"/>
          </p15:clr>
        </p15:guide>
        <p15:guide id="34" pos="2914" userDrawn="1">
          <p15:clr>
            <a:srgbClr val="FBAE40"/>
          </p15:clr>
        </p15:guide>
        <p15:guide id="35" pos="3141" userDrawn="1">
          <p15:clr>
            <a:srgbClr val="FBAE40"/>
          </p15:clr>
        </p15:guide>
        <p15:guide id="36" pos="3368" userDrawn="1">
          <p15:clr>
            <a:srgbClr val="FBAE40"/>
          </p15:clr>
        </p15:guide>
        <p15:guide id="37" pos="3594" userDrawn="1">
          <p15:clr>
            <a:srgbClr val="FBAE40"/>
          </p15:clr>
        </p15:guide>
        <p15:guide id="38" pos="3821" userDrawn="1">
          <p15:clr>
            <a:srgbClr val="FBAE40"/>
          </p15:clr>
        </p15:guide>
        <p15:guide id="39" pos="4048" userDrawn="1">
          <p15:clr>
            <a:srgbClr val="FBAE40"/>
          </p15:clr>
        </p15:guide>
        <p15:guide id="40" pos="4275" userDrawn="1">
          <p15:clr>
            <a:srgbClr val="FBAE40"/>
          </p15:clr>
        </p15:guide>
        <p15:guide id="41" pos="4501" userDrawn="1">
          <p15:clr>
            <a:srgbClr val="FBAE40"/>
          </p15:clr>
        </p15:guide>
        <p15:guide id="42" pos="4728" userDrawn="1">
          <p15:clr>
            <a:srgbClr val="FBAE40"/>
          </p15:clr>
        </p15:guide>
        <p15:guide id="43" pos="4955" userDrawn="1">
          <p15:clr>
            <a:srgbClr val="FBAE40"/>
          </p15:clr>
        </p15:guide>
        <p15:guide id="44" pos="5182" userDrawn="1">
          <p15:clr>
            <a:srgbClr val="FBAE40"/>
          </p15:clr>
        </p15:guide>
        <p15:guide id="45" pos="5408" userDrawn="1">
          <p15:clr>
            <a:srgbClr val="FBAE40"/>
          </p15:clr>
        </p15:guide>
        <p15:guide id="46" pos="5635" userDrawn="1">
          <p15:clr>
            <a:srgbClr val="FBAE40"/>
          </p15:clr>
        </p15:guide>
        <p15:guide id="47" pos="5862" userDrawn="1">
          <p15:clr>
            <a:srgbClr val="FBAE40"/>
          </p15:clr>
        </p15:guide>
        <p15:guide id="48" pos="6089" userDrawn="1">
          <p15:clr>
            <a:srgbClr val="FBAE40"/>
          </p15:clr>
        </p15:guide>
        <p15:guide id="49" pos="6316" userDrawn="1">
          <p15:clr>
            <a:srgbClr val="FBAE40"/>
          </p15:clr>
        </p15:guide>
        <p15:guide id="50" pos="654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Slajd - tytuł + zawartość z paski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dirty="0"/>
              <a:t>Kliknij, aby edytować style wzorca tekstu</a:t>
            </a:r>
          </a:p>
          <a:p>
            <a:pPr lvl="1"/>
            <a:r>
              <a:rPr lang="pl-PL" dirty="0"/>
              <a:t>Drugi poziom</a:t>
            </a:r>
          </a:p>
          <a:p>
            <a:pPr lvl="2"/>
            <a:r>
              <a:rPr lang="pl-PL" dirty="0"/>
              <a:t>Trzeci poziom</a:t>
            </a:r>
          </a:p>
        </p:txBody>
      </p:sp>
      <p:sp>
        <p:nvSpPr>
          <p:cNvPr id="5" name="Symbol zastępczy numeru slajdu 4">
            <a:extLst>
              <a:ext uri="{FF2B5EF4-FFF2-40B4-BE49-F238E27FC236}">
                <a16:creationId xmlns:a16="http://schemas.microsoft.com/office/drawing/2014/main" id="{96BE561E-99B3-4335-3AEE-43699306B9E0}"/>
              </a:ext>
            </a:extLst>
          </p:cNvPr>
          <p:cNvSpPr>
            <a:spLocks noGrp="1"/>
          </p:cNvSpPr>
          <p:nvPr>
            <p:ph type="sldNum" sz="quarter" idx="10"/>
          </p:nvPr>
        </p:nvSpPr>
        <p:spPr/>
        <p:txBody>
          <a:bodyPr/>
          <a:lstStyle/>
          <a:p>
            <a:fld id="{EB4015AA-59F6-416B-87A6-8E3D940284E2}" type="slidenum">
              <a:rPr lang="pl-PL" smtClean="0"/>
              <a:pPr/>
              <a:t>‹#›</a:t>
            </a:fld>
            <a:endParaRPr lang="pl-PL" dirty="0"/>
          </a:p>
        </p:txBody>
      </p:sp>
    </p:spTree>
    <p:extLst>
      <p:ext uri="{BB962C8B-B14F-4D97-AF65-F5344CB8AC3E}">
        <p14:creationId xmlns:p14="http://schemas.microsoft.com/office/powerpoint/2010/main" val="905279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Slajd - tytuł + 2 elementy zawartości z paski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025906" y="1979837"/>
            <a:ext cx="4140000" cy="4680018"/>
          </a:xfrm>
        </p:spPr>
        <p:txBody>
          <a:bodyPr/>
          <a:lstStyle/>
          <a:p>
            <a:pPr lvl="0"/>
            <a:r>
              <a:rPr lang="pl-PL"/>
              <a:t>Kliknij, aby edytować style wzorca tekstu</a:t>
            </a:r>
          </a:p>
          <a:p>
            <a:pPr lvl="1"/>
            <a:r>
              <a:rPr lang="pl-PL"/>
              <a:t>Drugi poziom</a:t>
            </a:r>
          </a:p>
          <a:p>
            <a:pPr lvl="2"/>
            <a:r>
              <a:rPr lang="pl-PL"/>
              <a:t>Trzeci poziom</a:t>
            </a:r>
          </a:p>
        </p:txBody>
      </p:sp>
      <p:sp>
        <p:nvSpPr>
          <p:cNvPr id="4" name="Content Placeholder 3"/>
          <p:cNvSpPr>
            <a:spLocks noGrp="1"/>
          </p:cNvSpPr>
          <p:nvPr>
            <p:ph sz="half" idx="2"/>
          </p:nvPr>
        </p:nvSpPr>
        <p:spPr>
          <a:xfrm>
            <a:off x="5525906" y="1979613"/>
            <a:ext cx="4140000" cy="4680226"/>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141AAA0E-45E9-08FB-9373-71A084B88847}"/>
              </a:ext>
            </a:extLst>
          </p:cNvPr>
          <p:cNvSpPr>
            <a:spLocks noGrp="1"/>
          </p:cNvSpPr>
          <p:nvPr>
            <p:ph type="sldNum" sz="quarter" idx="10"/>
          </p:nvPr>
        </p:nvSpPr>
        <p:spPr/>
        <p:txBody>
          <a:bodyPr/>
          <a:lstStyle/>
          <a:p>
            <a:fld id="{EB4015AA-59F6-416B-87A6-8E3D940284E2}" type="slidenum">
              <a:rPr lang="pl-PL" smtClean="0"/>
              <a:pPr/>
              <a:t>‹#›</a:t>
            </a:fld>
            <a:endParaRPr lang="pl-PL" dirty="0"/>
          </a:p>
        </p:txBody>
      </p:sp>
    </p:spTree>
    <p:extLst>
      <p:ext uri="{BB962C8B-B14F-4D97-AF65-F5344CB8AC3E}">
        <p14:creationId xmlns:p14="http://schemas.microsoft.com/office/powerpoint/2010/main" val="3134000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lajd - tytuł + zdjęcie + zawartość z paskiem">
    <p:spTree>
      <p:nvGrpSpPr>
        <p:cNvPr id="1" name=""/>
        <p:cNvGrpSpPr/>
        <p:nvPr/>
      </p:nvGrpSpPr>
      <p:grpSpPr>
        <a:xfrm>
          <a:off x="0" y="0"/>
          <a:ext cx="0" cy="0"/>
          <a:chOff x="0" y="0"/>
          <a:chExt cx="0" cy="0"/>
        </a:xfrm>
      </p:grpSpPr>
      <p:sp>
        <p:nvSpPr>
          <p:cNvPr id="2" name="Title 1"/>
          <p:cNvSpPr>
            <a:spLocks noGrp="1"/>
          </p:cNvSpPr>
          <p:nvPr>
            <p:ph type="title"/>
          </p:nvPr>
        </p:nvSpPr>
        <p:spPr>
          <a:xfrm>
            <a:off x="5345906" y="899836"/>
            <a:ext cx="4320000" cy="1080001"/>
          </a:xfrm>
        </p:spPr>
        <p:txBody>
          <a:bodyPr/>
          <a:lstStyle/>
          <a:p>
            <a:r>
              <a:rPr lang="pl-PL"/>
              <a:t>Kliknij, aby edytować styl</a:t>
            </a:r>
            <a:endParaRPr lang="en-US" dirty="0"/>
          </a:p>
        </p:txBody>
      </p:sp>
      <p:sp>
        <p:nvSpPr>
          <p:cNvPr id="3" name="Content Placeholder 2"/>
          <p:cNvSpPr>
            <a:spLocks noGrp="1"/>
          </p:cNvSpPr>
          <p:nvPr>
            <p:ph sz="half" idx="1"/>
          </p:nvPr>
        </p:nvSpPr>
        <p:spPr>
          <a:xfrm>
            <a:off x="5345906" y="1979837"/>
            <a:ext cx="4320382" cy="4680002"/>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141AAA0E-45E9-08FB-9373-71A084B88847}"/>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7" name="Symbol zastępczy obrazu 6">
            <a:extLst>
              <a:ext uri="{FF2B5EF4-FFF2-40B4-BE49-F238E27FC236}">
                <a16:creationId xmlns:a16="http://schemas.microsoft.com/office/drawing/2014/main" id="{E681B9F9-7BA5-2D43-A1BD-8AF5D0250636}"/>
              </a:ext>
            </a:extLst>
          </p:cNvPr>
          <p:cNvSpPr>
            <a:spLocks noGrp="1"/>
          </p:cNvSpPr>
          <p:nvPr>
            <p:ph type="pic" sz="quarter" idx="11"/>
          </p:nvPr>
        </p:nvSpPr>
        <p:spPr>
          <a:xfrm>
            <a:off x="0" y="900113"/>
            <a:ext cx="4986338" cy="5759726"/>
          </a:xfrm>
          <a:solidFill>
            <a:schemeClr val="bg1">
              <a:lumMod val="95000"/>
            </a:schemeClr>
          </a:solidFill>
        </p:spPr>
        <p:txBody>
          <a:bodyPr anchor="ctr" anchorCtr="0"/>
          <a:lstStyle>
            <a:lvl1pPr algn="ctr">
              <a:buFont typeface="Arial" panose="020B0604020202020204" pitchFamily="34" charset="0"/>
              <a:buNone/>
              <a:defRPr sz="1000"/>
            </a:lvl1pPr>
          </a:lstStyle>
          <a:p>
            <a:r>
              <a:rPr lang="pl-PL"/>
              <a:t>Kliknij ikonę, aby dodać obraz</a:t>
            </a:r>
            <a:endParaRPr lang="pl-PL" dirty="0"/>
          </a:p>
        </p:txBody>
      </p:sp>
    </p:spTree>
    <p:extLst>
      <p:ext uri="{BB962C8B-B14F-4D97-AF65-F5344CB8AC3E}">
        <p14:creationId xmlns:p14="http://schemas.microsoft.com/office/powerpoint/2010/main" val="1453987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 preserve="1">
  <p:cSld name="1_Slajd - tytuł + zawartość bez pask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96BE561E-99B3-4335-3AEE-43699306B9E0}"/>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6" name="Prostokąt 5">
            <a:extLst>
              <a:ext uri="{FF2B5EF4-FFF2-40B4-BE49-F238E27FC236}">
                <a16:creationId xmlns:a16="http://schemas.microsoft.com/office/drawing/2014/main" id="{630E28BA-19A4-6182-CE10-65107EDF6B75}"/>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169991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woObj" preserve="1">
  <p:cSld name="1_Slajd - tytuł + 2 elementy zawartości bez pask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025906" y="1979837"/>
            <a:ext cx="4140000" cy="4680018"/>
          </a:xfrm>
        </p:spPr>
        <p:txBody>
          <a:bodyPr/>
          <a:lstStyle/>
          <a:p>
            <a:pPr lvl="0"/>
            <a:r>
              <a:rPr lang="pl-PL" dirty="0"/>
              <a:t>Kliknij, aby edytować style wzorca tekstu</a:t>
            </a:r>
          </a:p>
          <a:p>
            <a:pPr lvl="1"/>
            <a:r>
              <a:rPr lang="pl-PL" dirty="0"/>
              <a:t>Drugi poziom</a:t>
            </a:r>
          </a:p>
          <a:p>
            <a:pPr lvl="2"/>
            <a:r>
              <a:rPr lang="pl-PL" dirty="0"/>
              <a:t>Trzeci poziom</a:t>
            </a:r>
          </a:p>
        </p:txBody>
      </p:sp>
      <p:sp>
        <p:nvSpPr>
          <p:cNvPr id="4" name="Content Placeholder 3"/>
          <p:cNvSpPr>
            <a:spLocks noGrp="1"/>
          </p:cNvSpPr>
          <p:nvPr>
            <p:ph sz="half" idx="2"/>
          </p:nvPr>
        </p:nvSpPr>
        <p:spPr>
          <a:xfrm>
            <a:off x="5525906" y="1979613"/>
            <a:ext cx="4140000" cy="4680226"/>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9A72189C-757E-47DF-313E-E0F36399C09C}"/>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6" name="Prostokąt 5">
            <a:extLst>
              <a:ext uri="{FF2B5EF4-FFF2-40B4-BE49-F238E27FC236}">
                <a16:creationId xmlns:a16="http://schemas.microsoft.com/office/drawing/2014/main" id="{E363107C-97A9-9A5D-A2A2-E6ABB7ED4C62}"/>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895970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5525" y="899836"/>
            <a:ext cx="8640381" cy="1080001"/>
          </a:xfrm>
          <a:prstGeom prst="rect">
            <a:avLst/>
          </a:prstGeom>
        </p:spPr>
        <p:txBody>
          <a:bodyPr vert="horz" lIns="0" tIns="0" rIns="0" bIns="0" rtlCol="0" anchor="t" anchorCtr="0">
            <a:normAutofit/>
          </a:bodyPr>
          <a:lstStyle/>
          <a:p>
            <a:r>
              <a:rPr lang="pl-PL" dirty="0"/>
              <a:t>Kliknij, aby edytować styl</a:t>
            </a:r>
            <a:endParaRPr lang="en-US" dirty="0"/>
          </a:p>
        </p:txBody>
      </p:sp>
      <p:sp>
        <p:nvSpPr>
          <p:cNvPr id="3" name="Text Placeholder 2"/>
          <p:cNvSpPr>
            <a:spLocks noGrp="1"/>
          </p:cNvSpPr>
          <p:nvPr>
            <p:ph type="body" idx="1"/>
          </p:nvPr>
        </p:nvSpPr>
        <p:spPr>
          <a:xfrm>
            <a:off x="1025907" y="1979837"/>
            <a:ext cx="8640382" cy="4680002"/>
          </a:xfrm>
          <a:prstGeom prst="rect">
            <a:avLst/>
          </a:prstGeom>
        </p:spPr>
        <p:txBody>
          <a:bodyPr vert="horz" lIns="0" tIns="0" rIns="0" bIns="0" rtlCol="0">
            <a:normAutofit/>
          </a:bodyPr>
          <a:lstStyle/>
          <a:p>
            <a:pPr lvl="0"/>
            <a:r>
              <a:rPr lang="pl-PL" dirty="0"/>
              <a:t>Kliknij, aby edytować style wzorca tekstu</a:t>
            </a:r>
          </a:p>
          <a:p>
            <a:pPr lvl="1"/>
            <a:r>
              <a:rPr lang="pl-PL" dirty="0"/>
              <a:t>Drugi poziom</a:t>
            </a:r>
          </a:p>
          <a:p>
            <a:pPr lvl="2"/>
            <a:r>
              <a:rPr lang="pl-PL" dirty="0"/>
              <a:t>Trzeci poziom</a:t>
            </a:r>
            <a:endParaRPr lang="en-US" dirty="0"/>
          </a:p>
        </p:txBody>
      </p:sp>
      <p:sp>
        <p:nvSpPr>
          <p:cNvPr id="10" name="Prostokąt 9">
            <a:extLst>
              <a:ext uri="{FF2B5EF4-FFF2-40B4-BE49-F238E27FC236}">
                <a16:creationId xmlns:a16="http://schemas.microsoft.com/office/drawing/2014/main" id="{617E16B8-2BD0-D12E-978E-94E428DF9717}"/>
              </a:ext>
            </a:extLst>
          </p:cNvPr>
          <p:cNvSpPr/>
          <p:nvPr userDrawn="1"/>
        </p:nvSpPr>
        <p:spPr>
          <a:xfrm>
            <a:off x="1025870" y="0"/>
            <a:ext cx="1080742" cy="1793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Prostokąt 11">
            <a:extLst>
              <a:ext uri="{FF2B5EF4-FFF2-40B4-BE49-F238E27FC236}">
                <a16:creationId xmlns:a16="http://schemas.microsoft.com/office/drawing/2014/main" id="{662915FD-1FF3-5CF3-5C57-034114B5E6A2}"/>
              </a:ext>
            </a:extLst>
          </p:cNvPr>
          <p:cNvSpPr/>
          <p:nvPr userDrawn="1"/>
        </p:nvSpPr>
        <p:spPr>
          <a:xfrm>
            <a:off x="2106612" y="0"/>
            <a:ext cx="7559293"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 name="Symbol zastępczy numeru slajdu 3">
            <a:extLst>
              <a:ext uri="{FF2B5EF4-FFF2-40B4-BE49-F238E27FC236}">
                <a16:creationId xmlns:a16="http://schemas.microsoft.com/office/drawing/2014/main" id="{5026AD61-FC69-65FC-05E3-06AA14C89304}"/>
              </a:ext>
            </a:extLst>
          </p:cNvPr>
          <p:cNvSpPr>
            <a:spLocks noGrp="1"/>
          </p:cNvSpPr>
          <p:nvPr>
            <p:ph type="sldNum" sz="quarter" idx="4"/>
          </p:nvPr>
        </p:nvSpPr>
        <p:spPr>
          <a:xfrm>
            <a:off x="8585200" y="7019837"/>
            <a:ext cx="1080000" cy="180000"/>
          </a:xfrm>
          <a:prstGeom prst="rect">
            <a:avLst/>
          </a:prstGeom>
          <a:noFill/>
        </p:spPr>
        <p:txBody>
          <a:bodyPr vert="horz" lIns="0" tIns="72000" rIns="0" bIns="72000" rtlCol="0" anchor="ctr" anchorCtr="0"/>
          <a:lstStyle>
            <a:lvl1pPr algn="r">
              <a:defRPr sz="1000">
                <a:solidFill>
                  <a:schemeClr val="tx2"/>
                </a:solidFill>
                <a:latin typeface="Open Sans" pitchFamily="2" charset="0"/>
                <a:ea typeface="Open Sans" pitchFamily="2" charset="0"/>
                <a:cs typeface="Open Sans" pitchFamily="2" charset="0"/>
              </a:defRPr>
            </a:lvl1pPr>
          </a:lstStyle>
          <a:p>
            <a:fld id="{EB4015AA-59F6-416B-87A6-8E3D940284E2}" type="slidenum">
              <a:rPr lang="pl-PL" smtClean="0"/>
              <a:pPr/>
              <a:t>‹#›</a:t>
            </a:fld>
            <a:endParaRPr lang="pl-PL" dirty="0"/>
          </a:p>
        </p:txBody>
      </p:sp>
      <p:sp>
        <p:nvSpPr>
          <p:cNvPr id="7" name="Prostokąt 6">
            <a:extLst>
              <a:ext uri="{FF2B5EF4-FFF2-40B4-BE49-F238E27FC236}">
                <a16:creationId xmlns:a16="http://schemas.microsoft.com/office/drawing/2014/main" id="{4C2A84FB-402E-BB6C-632B-D1ADD49B7D8C}"/>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286163953"/>
      </p:ext>
    </p:extLst>
  </p:cSld>
  <p:clrMap bg1="lt1" tx1="dk1" bg2="lt2" tx2="dk2" accent1="accent1" accent2="accent2" accent3="accent3" accent4="accent4" accent5="accent5" accent6="accent6" hlink="hlink" folHlink="folHlink"/>
  <p:sldLayoutIdLst>
    <p:sldLayoutId id="2147483709" r:id="rId1"/>
    <p:sldLayoutId id="2147483725" r:id="rId2"/>
    <p:sldLayoutId id="2147483720" r:id="rId3"/>
    <p:sldLayoutId id="2147483721" r:id="rId4"/>
    <p:sldLayoutId id="2147483710" r:id="rId5"/>
    <p:sldLayoutId id="2147483712" r:id="rId6"/>
    <p:sldLayoutId id="2147483726" r:id="rId7"/>
    <p:sldLayoutId id="2147483740" r:id="rId8"/>
    <p:sldLayoutId id="2147483723" r:id="rId9"/>
    <p:sldLayoutId id="2147483728" r:id="rId10"/>
  </p:sldLayoutIdLst>
  <p:hf hdr="0" ftr="0"/>
  <p:txStyles>
    <p:titleStyle>
      <a:lvl1pPr algn="l" defTabSz="1007943" rtl="0" eaLnBrk="1" latinLnBrk="0" hangingPunct="1">
        <a:lnSpc>
          <a:spcPts val="3600"/>
        </a:lnSpc>
        <a:spcBef>
          <a:spcPct val="0"/>
        </a:spcBef>
        <a:buNone/>
        <a:defRPr sz="2800" b="1" kern="1200">
          <a:solidFill>
            <a:schemeClr val="tx2"/>
          </a:solidFill>
          <a:latin typeface="Open Sans" pitchFamily="2" charset="0"/>
          <a:ea typeface="Open Sans" pitchFamily="2" charset="0"/>
          <a:cs typeface="Open Sans" pitchFamily="2" charset="0"/>
        </a:defRPr>
      </a:lvl1pPr>
    </p:titleStyle>
    <p:bodyStyle>
      <a:lvl1pPr marL="251986" indent="-251986" algn="l" defTabSz="1007943" rtl="0" eaLnBrk="1" latinLnBrk="0" hangingPunct="1">
        <a:lnSpc>
          <a:spcPts val="2400"/>
        </a:lnSpc>
        <a:spcBef>
          <a:spcPts val="1102"/>
        </a:spcBef>
        <a:buClr>
          <a:schemeClr val="accent1"/>
        </a:buClr>
        <a:buFontTx/>
        <a:buBlip>
          <a:blip r:embed="rId12"/>
        </a:buBlip>
        <a:defRPr sz="1800" kern="1200">
          <a:solidFill>
            <a:schemeClr val="tx1"/>
          </a:solidFill>
          <a:latin typeface="Open Sans" pitchFamily="2" charset="0"/>
          <a:ea typeface="Open Sans" pitchFamily="2" charset="0"/>
          <a:cs typeface="Open Sans" pitchFamily="2" charset="0"/>
        </a:defRPr>
      </a:lvl1pPr>
      <a:lvl2pPr marL="755957" indent="-251986" algn="l" defTabSz="1007943" rtl="0" eaLnBrk="1" latinLnBrk="0" hangingPunct="1">
        <a:lnSpc>
          <a:spcPts val="2400"/>
        </a:lnSpc>
        <a:spcBef>
          <a:spcPts val="551"/>
        </a:spcBef>
        <a:buFontTx/>
        <a:buBlip>
          <a:blip r:embed="rId13"/>
        </a:buBlip>
        <a:defRPr sz="1800" kern="1200">
          <a:solidFill>
            <a:schemeClr val="tx1"/>
          </a:solidFill>
          <a:latin typeface="Open Sans" pitchFamily="2" charset="0"/>
          <a:ea typeface="Open Sans" pitchFamily="2" charset="0"/>
          <a:cs typeface="Open Sans" pitchFamily="2" charset="0"/>
        </a:defRPr>
      </a:lvl2pPr>
      <a:lvl3pPr marL="1259929" indent="-251986" algn="l" defTabSz="1007943" rtl="0" eaLnBrk="1" latinLnBrk="0" hangingPunct="1">
        <a:lnSpc>
          <a:spcPts val="2400"/>
        </a:lnSpc>
        <a:spcBef>
          <a:spcPts val="551"/>
        </a:spcBef>
        <a:buFontTx/>
        <a:buBlip>
          <a:blip r:embed="rId14"/>
        </a:buBlip>
        <a:defRPr sz="1800" kern="1200">
          <a:solidFill>
            <a:schemeClr val="tx1"/>
          </a:solidFill>
          <a:latin typeface="Open Sans" pitchFamily="2" charset="0"/>
          <a:ea typeface="Open Sans" pitchFamily="2" charset="0"/>
          <a:cs typeface="Open Sans" pitchFamily="2" charset="0"/>
        </a:defRPr>
      </a:lvl3pPr>
      <a:lvl4pPr marL="1763900" indent="-251986" algn="l" defTabSz="1007943" rtl="0" eaLnBrk="1" latinLnBrk="0" hangingPunct="1">
        <a:lnSpc>
          <a:spcPts val="2400"/>
        </a:lnSpc>
        <a:spcBef>
          <a:spcPts val="551"/>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4pPr>
      <a:lvl5pPr marL="2267872" indent="-251986" algn="l" defTabSz="1007943" rtl="0" eaLnBrk="1" latinLnBrk="0" hangingPunct="1">
        <a:lnSpc>
          <a:spcPts val="2400"/>
        </a:lnSpc>
        <a:spcBef>
          <a:spcPts val="551"/>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93" userDrawn="1">
          <p15:clr>
            <a:srgbClr val="F26B43"/>
          </p15:clr>
        </p15:guide>
        <p15:guide id="2" pos="419" userDrawn="1">
          <p15:clr>
            <a:srgbClr val="F26B43"/>
          </p15:clr>
        </p15:guide>
        <p15:guide id="3" pos="646" userDrawn="1">
          <p15:clr>
            <a:srgbClr val="F26B43"/>
          </p15:clr>
        </p15:guide>
        <p15:guide id="4" pos="873" userDrawn="1">
          <p15:clr>
            <a:srgbClr val="F26B43"/>
          </p15:clr>
        </p15:guide>
        <p15:guide id="5" pos="1100" userDrawn="1">
          <p15:clr>
            <a:srgbClr val="F26B43"/>
          </p15:clr>
        </p15:guide>
        <p15:guide id="6" pos="1327" userDrawn="1">
          <p15:clr>
            <a:srgbClr val="F26B43"/>
          </p15:clr>
        </p15:guide>
        <p15:guide id="7" pos="1553" userDrawn="1">
          <p15:clr>
            <a:srgbClr val="F26B43"/>
          </p15:clr>
        </p15:guide>
        <p15:guide id="8" pos="1780" userDrawn="1">
          <p15:clr>
            <a:srgbClr val="F26B43"/>
          </p15:clr>
        </p15:guide>
        <p15:guide id="9" pos="2007" userDrawn="1">
          <p15:clr>
            <a:srgbClr val="F26B43"/>
          </p15:clr>
        </p15:guide>
        <p15:guide id="10" pos="2234" userDrawn="1">
          <p15:clr>
            <a:srgbClr val="F26B43"/>
          </p15:clr>
        </p15:guide>
        <p15:guide id="11" pos="2460" userDrawn="1">
          <p15:clr>
            <a:srgbClr val="F26B43"/>
          </p15:clr>
        </p15:guide>
        <p15:guide id="12" pos="2687" userDrawn="1">
          <p15:clr>
            <a:srgbClr val="F26B43"/>
          </p15:clr>
        </p15:guide>
        <p15:guide id="13" pos="2914" userDrawn="1">
          <p15:clr>
            <a:srgbClr val="F26B43"/>
          </p15:clr>
        </p15:guide>
        <p15:guide id="14" pos="3141" userDrawn="1">
          <p15:clr>
            <a:srgbClr val="F26B43"/>
          </p15:clr>
        </p15:guide>
        <p15:guide id="15" pos="3368" userDrawn="1">
          <p15:clr>
            <a:srgbClr val="F26B43"/>
          </p15:clr>
        </p15:guide>
        <p15:guide id="16" pos="3594" userDrawn="1">
          <p15:clr>
            <a:srgbClr val="F26B43"/>
          </p15:clr>
        </p15:guide>
        <p15:guide id="17" pos="3821" userDrawn="1">
          <p15:clr>
            <a:srgbClr val="F26B43"/>
          </p15:clr>
        </p15:guide>
        <p15:guide id="18" pos="4048" userDrawn="1">
          <p15:clr>
            <a:srgbClr val="F26B43"/>
          </p15:clr>
        </p15:guide>
        <p15:guide id="19" pos="4275" userDrawn="1">
          <p15:clr>
            <a:srgbClr val="F26B43"/>
          </p15:clr>
        </p15:guide>
        <p15:guide id="20" pos="4501" userDrawn="1">
          <p15:clr>
            <a:srgbClr val="F26B43"/>
          </p15:clr>
        </p15:guide>
        <p15:guide id="21" pos="4728" userDrawn="1">
          <p15:clr>
            <a:srgbClr val="F26B43"/>
          </p15:clr>
        </p15:guide>
        <p15:guide id="22" pos="4955" userDrawn="1">
          <p15:clr>
            <a:srgbClr val="F26B43"/>
          </p15:clr>
        </p15:guide>
        <p15:guide id="23" pos="5182" userDrawn="1">
          <p15:clr>
            <a:srgbClr val="F26B43"/>
          </p15:clr>
        </p15:guide>
        <p15:guide id="24" pos="5408" userDrawn="1">
          <p15:clr>
            <a:srgbClr val="F26B43"/>
          </p15:clr>
        </p15:guide>
        <p15:guide id="25" pos="5635" userDrawn="1">
          <p15:clr>
            <a:srgbClr val="F26B43"/>
          </p15:clr>
        </p15:guide>
        <p15:guide id="26" pos="5862" userDrawn="1">
          <p15:clr>
            <a:srgbClr val="F26B43"/>
          </p15:clr>
        </p15:guide>
        <p15:guide id="27" pos="6089" userDrawn="1">
          <p15:clr>
            <a:srgbClr val="F26B43"/>
          </p15:clr>
        </p15:guide>
        <p15:guide id="28" pos="6316" userDrawn="1">
          <p15:clr>
            <a:srgbClr val="F26B43"/>
          </p15:clr>
        </p15:guide>
        <p15:guide id="29" pos="6542" userDrawn="1">
          <p15:clr>
            <a:srgbClr val="F26B43"/>
          </p15:clr>
        </p15:guide>
        <p15:guide id="30" orient="horz" pos="113" userDrawn="1">
          <p15:clr>
            <a:srgbClr val="F26B43"/>
          </p15:clr>
        </p15:guide>
        <p15:guide id="31" orient="horz" pos="340" userDrawn="1">
          <p15:clr>
            <a:srgbClr val="F26B43"/>
          </p15:clr>
        </p15:guide>
        <p15:guide id="32" orient="horz" pos="567" userDrawn="1">
          <p15:clr>
            <a:srgbClr val="F26B43"/>
          </p15:clr>
        </p15:guide>
        <p15:guide id="33" orient="horz" pos="794" userDrawn="1">
          <p15:clr>
            <a:srgbClr val="F26B43"/>
          </p15:clr>
        </p15:guide>
        <p15:guide id="34" orient="horz" pos="1020" userDrawn="1">
          <p15:clr>
            <a:srgbClr val="F26B43"/>
          </p15:clr>
        </p15:guide>
        <p15:guide id="35" orient="horz" pos="1247" userDrawn="1">
          <p15:clr>
            <a:srgbClr val="F26B43"/>
          </p15:clr>
        </p15:guide>
        <p15:guide id="36" orient="horz" pos="1474" userDrawn="1">
          <p15:clr>
            <a:srgbClr val="F26B43"/>
          </p15:clr>
        </p15:guide>
        <p15:guide id="37" orient="horz" pos="1701" userDrawn="1">
          <p15:clr>
            <a:srgbClr val="F26B43"/>
          </p15:clr>
        </p15:guide>
        <p15:guide id="38" orient="horz" pos="1927" userDrawn="1">
          <p15:clr>
            <a:srgbClr val="F26B43"/>
          </p15:clr>
        </p15:guide>
        <p15:guide id="39" orient="horz" pos="2154" userDrawn="1">
          <p15:clr>
            <a:srgbClr val="F26B43"/>
          </p15:clr>
        </p15:guide>
        <p15:guide id="40" orient="horz" pos="2381" userDrawn="1">
          <p15:clr>
            <a:srgbClr val="F26B43"/>
          </p15:clr>
        </p15:guide>
        <p15:guide id="41" orient="horz" pos="2608" userDrawn="1">
          <p15:clr>
            <a:srgbClr val="F26B43"/>
          </p15:clr>
        </p15:guide>
        <p15:guide id="42" orient="horz" pos="2835" userDrawn="1">
          <p15:clr>
            <a:srgbClr val="F26B43"/>
          </p15:clr>
        </p15:guide>
        <p15:guide id="43" orient="horz" pos="3061" userDrawn="1">
          <p15:clr>
            <a:srgbClr val="F26B43"/>
          </p15:clr>
        </p15:guide>
        <p15:guide id="44" orient="horz" pos="3288" userDrawn="1">
          <p15:clr>
            <a:srgbClr val="F26B43"/>
          </p15:clr>
        </p15:guide>
        <p15:guide id="45" orient="horz" pos="3515" userDrawn="1">
          <p15:clr>
            <a:srgbClr val="F26B43"/>
          </p15:clr>
        </p15:guide>
        <p15:guide id="46" orient="horz" pos="3742" userDrawn="1">
          <p15:clr>
            <a:srgbClr val="F26B43"/>
          </p15:clr>
        </p15:guide>
        <p15:guide id="47" orient="horz" pos="3968" userDrawn="1">
          <p15:clr>
            <a:srgbClr val="F26B43"/>
          </p15:clr>
        </p15:guide>
        <p15:guide id="48" orient="horz" pos="4195" userDrawn="1">
          <p15:clr>
            <a:srgbClr val="F26B43"/>
          </p15:clr>
        </p15:guide>
        <p15:guide id="49" orient="horz" pos="4422" userDrawn="1">
          <p15:clr>
            <a:srgbClr val="F26B43"/>
          </p15:clr>
        </p15:guide>
        <p15:guide id="50" orient="horz" pos="464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2726208F-D6F7-1381-5132-3B60A6BFE74B}"/>
              </a:ext>
            </a:extLst>
          </p:cNvPr>
          <p:cNvSpPr>
            <a:spLocks noGrp="1"/>
          </p:cNvSpPr>
          <p:nvPr>
            <p:ph type="ctrTitle"/>
          </p:nvPr>
        </p:nvSpPr>
        <p:spPr>
          <a:xfrm>
            <a:off x="1097435" y="3070227"/>
            <a:ext cx="7992888" cy="1087764"/>
          </a:xfrm>
        </p:spPr>
        <p:txBody>
          <a:bodyPr/>
          <a:lstStyle/>
          <a:p>
            <a:r>
              <a:rPr lang="pl-PL" dirty="0"/>
              <a:t>Przeciwdziałanie dyskryminacji </a:t>
            </a:r>
            <a:br>
              <a:rPr lang="pl-PL" dirty="0"/>
            </a:br>
            <a:r>
              <a:rPr lang="pl-PL" dirty="0"/>
              <a:t>w szkole</a:t>
            </a:r>
          </a:p>
        </p:txBody>
      </p:sp>
      <p:sp>
        <p:nvSpPr>
          <p:cNvPr id="5" name="Podtytuł 4">
            <a:extLst>
              <a:ext uri="{FF2B5EF4-FFF2-40B4-BE49-F238E27FC236}">
                <a16:creationId xmlns:a16="http://schemas.microsoft.com/office/drawing/2014/main" id="{0F4B11A1-2445-C731-5567-0EBA6FAF8969}"/>
              </a:ext>
            </a:extLst>
          </p:cNvPr>
          <p:cNvSpPr>
            <a:spLocks noGrp="1"/>
          </p:cNvSpPr>
          <p:nvPr>
            <p:ph type="subTitle" idx="1"/>
          </p:nvPr>
        </p:nvSpPr>
        <p:spPr/>
        <p:txBody>
          <a:bodyPr/>
          <a:lstStyle/>
          <a:p>
            <a:r>
              <a:rPr lang="pl-PL" dirty="0"/>
              <a:t>dr Liliana Kołodziejczak</a:t>
            </a:r>
          </a:p>
        </p:txBody>
      </p:sp>
      <p:sp>
        <p:nvSpPr>
          <p:cNvPr id="2" name="Symbol zastępczy daty 1">
            <a:extLst>
              <a:ext uri="{FF2B5EF4-FFF2-40B4-BE49-F238E27FC236}">
                <a16:creationId xmlns:a16="http://schemas.microsoft.com/office/drawing/2014/main" id="{01A395D3-35E7-4FC6-9F13-A51704F85134}"/>
              </a:ext>
            </a:extLst>
          </p:cNvPr>
          <p:cNvSpPr>
            <a:spLocks noGrp="1"/>
          </p:cNvSpPr>
          <p:nvPr>
            <p:ph type="dt" sz="half" idx="10"/>
          </p:nvPr>
        </p:nvSpPr>
        <p:spPr/>
        <p:txBody>
          <a:bodyPr/>
          <a:lstStyle/>
          <a:p>
            <a:fld id="{A83385F5-A64F-428D-9CAC-5D502640F501}" type="datetime1">
              <a:rPr lang="pl-PL" smtClean="0"/>
              <a:t>02.07.2025</a:t>
            </a:fld>
            <a:endParaRPr lang="pl-PL" dirty="0"/>
          </a:p>
        </p:txBody>
      </p:sp>
    </p:spTree>
    <p:extLst>
      <p:ext uri="{BB962C8B-B14F-4D97-AF65-F5344CB8AC3E}">
        <p14:creationId xmlns:p14="http://schemas.microsoft.com/office/powerpoint/2010/main" val="1061682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92FAB81-6995-102E-6370-0B243118921F}"/>
              </a:ext>
            </a:extLst>
          </p:cNvPr>
          <p:cNvSpPr>
            <a:spLocks noGrp="1"/>
          </p:cNvSpPr>
          <p:nvPr>
            <p:ph type="title"/>
          </p:nvPr>
        </p:nvSpPr>
        <p:spPr/>
        <p:txBody>
          <a:bodyPr/>
          <a:lstStyle/>
          <a:p>
            <a:pPr algn="ctr"/>
            <a:r>
              <a:rPr lang="pl-PL" dirty="0"/>
              <a:t>Radzenie sobie z dyskryminacją</a:t>
            </a:r>
            <a:br>
              <a:rPr lang="pl-PL" dirty="0"/>
            </a:br>
            <a:r>
              <a:rPr lang="pl-PL" dirty="0"/>
              <a:t>(</a:t>
            </a:r>
            <a:r>
              <a:rPr lang="pl-PL" dirty="0" err="1"/>
              <a:t>Grzemny</a:t>
            </a:r>
            <a:r>
              <a:rPr lang="pl-PL" dirty="0"/>
              <a:t> 2015)</a:t>
            </a:r>
          </a:p>
        </p:txBody>
      </p:sp>
      <p:pic>
        <p:nvPicPr>
          <p:cNvPr id="6" name="Symbol zastępczy zawartości 5">
            <a:extLst>
              <a:ext uri="{FF2B5EF4-FFF2-40B4-BE49-F238E27FC236}">
                <a16:creationId xmlns:a16="http://schemas.microsoft.com/office/drawing/2014/main" id="{7B8226D9-C258-854F-E0C7-E64D7AD7271B}"/>
              </a:ext>
            </a:extLst>
          </p:cNvPr>
          <p:cNvPicPr>
            <a:picLocks noGrp="1" noChangeAspect="1"/>
          </p:cNvPicPr>
          <p:nvPr>
            <p:ph idx="1"/>
          </p:nvPr>
        </p:nvPicPr>
        <p:blipFill>
          <a:blip r:embed="rId2"/>
          <a:stretch>
            <a:fillRect/>
          </a:stretch>
        </p:blipFill>
        <p:spPr>
          <a:xfrm>
            <a:off x="1826990" y="1979613"/>
            <a:ext cx="7037832" cy="4679950"/>
          </a:xfrm>
        </p:spPr>
      </p:pic>
      <p:sp>
        <p:nvSpPr>
          <p:cNvPr id="4" name="Symbol zastępczy numeru slajdu 3">
            <a:extLst>
              <a:ext uri="{FF2B5EF4-FFF2-40B4-BE49-F238E27FC236}">
                <a16:creationId xmlns:a16="http://schemas.microsoft.com/office/drawing/2014/main" id="{AC31AB9A-C99C-2A41-2F8B-6CA9450F189D}"/>
              </a:ext>
            </a:extLst>
          </p:cNvPr>
          <p:cNvSpPr>
            <a:spLocks noGrp="1"/>
          </p:cNvSpPr>
          <p:nvPr>
            <p:ph type="sldNum" sz="quarter" idx="10"/>
          </p:nvPr>
        </p:nvSpPr>
        <p:spPr/>
        <p:txBody>
          <a:bodyPr/>
          <a:lstStyle/>
          <a:p>
            <a:fld id="{EB4015AA-59F6-416B-87A6-8E3D940284E2}" type="slidenum">
              <a:rPr lang="pl-PL" smtClean="0"/>
              <a:pPr/>
              <a:t>10</a:t>
            </a:fld>
            <a:endParaRPr lang="pl-PL" dirty="0"/>
          </a:p>
        </p:txBody>
      </p:sp>
    </p:spTree>
    <p:extLst>
      <p:ext uri="{BB962C8B-B14F-4D97-AF65-F5344CB8AC3E}">
        <p14:creationId xmlns:p14="http://schemas.microsoft.com/office/powerpoint/2010/main" val="241951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BC81F46-B785-5028-787F-300E5E7D54DF}"/>
              </a:ext>
            </a:extLst>
          </p:cNvPr>
          <p:cNvSpPr>
            <a:spLocks noGrp="1"/>
          </p:cNvSpPr>
          <p:nvPr>
            <p:ph type="title"/>
          </p:nvPr>
        </p:nvSpPr>
        <p:spPr/>
        <p:txBody>
          <a:bodyPr/>
          <a:lstStyle/>
          <a:p>
            <a:pPr algn="ctr"/>
            <a:r>
              <a:rPr lang="pl-PL" dirty="0"/>
              <a:t>Przeciwdziałanie dyskryminacji</a:t>
            </a:r>
            <a:br>
              <a:rPr lang="pl-PL" dirty="0"/>
            </a:br>
            <a:r>
              <a:rPr lang="pl-PL" dirty="0"/>
              <a:t>(</a:t>
            </a:r>
            <a:r>
              <a:rPr lang="pl-PL" dirty="0" err="1"/>
              <a:t>Grzemny</a:t>
            </a:r>
            <a:r>
              <a:rPr lang="pl-PL" dirty="0"/>
              <a:t> 2015)</a:t>
            </a:r>
          </a:p>
        </p:txBody>
      </p:sp>
      <p:sp>
        <p:nvSpPr>
          <p:cNvPr id="3" name="Symbol zastępczy zawartości 2">
            <a:extLst>
              <a:ext uri="{FF2B5EF4-FFF2-40B4-BE49-F238E27FC236}">
                <a16:creationId xmlns:a16="http://schemas.microsoft.com/office/drawing/2014/main" id="{C3F7F448-D600-FC74-CE4A-166B962234F2}"/>
              </a:ext>
            </a:extLst>
          </p:cNvPr>
          <p:cNvSpPr>
            <a:spLocks noGrp="1"/>
          </p:cNvSpPr>
          <p:nvPr>
            <p:ph idx="1"/>
          </p:nvPr>
        </p:nvSpPr>
        <p:spPr/>
        <p:txBody>
          <a:bodyPr/>
          <a:lstStyle/>
          <a:p>
            <a:pPr marL="0" indent="0" algn="just">
              <a:buNone/>
            </a:pPr>
            <a:r>
              <a:rPr lang="pl-PL" dirty="0"/>
              <a:t>• zapobiegać sytuacjom antydyskryminacyjnym w szkole </a:t>
            </a:r>
          </a:p>
          <a:p>
            <a:pPr marL="0" indent="0" algn="just">
              <a:buNone/>
            </a:pPr>
            <a:r>
              <a:rPr lang="pl-PL" dirty="0"/>
              <a:t>• zapewnić osobom uczącym się dostęp do najnowszej wiedzy związanej z dyskryminacją i </a:t>
            </a:r>
            <a:r>
              <a:rPr lang="pl-PL" dirty="0" err="1"/>
              <a:t>antydyskryminacją</a:t>
            </a:r>
            <a:r>
              <a:rPr lang="pl-PL" dirty="0"/>
              <a:t> </a:t>
            </a:r>
          </a:p>
          <a:p>
            <a:pPr marL="0" indent="0" algn="just">
              <a:buNone/>
            </a:pPr>
            <a:r>
              <a:rPr lang="pl-PL" dirty="0"/>
              <a:t>• stworzyć w szkole atmosferę otwartości i tolerancji oraz doceniania różnorodności </a:t>
            </a:r>
          </a:p>
          <a:p>
            <a:pPr marL="0" indent="0" algn="just">
              <a:buNone/>
            </a:pPr>
            <a:r>
              <a:rPr lang="pl-PL" dirty="0"/>
              <a:t>• wspierać tworzenie postaw otwartości na świat </a:t>
            </a:r>
          </a:p>
          <a:p>
            <a:pPr marL="0" indent="0" algn="just">
              <a:buNone/>
            </a:pPr>
            <a:r>
              <a:rPr lang="pl-PL" dirty="0"/>
              <a:t>• dbać o dobrostan wszystkich osób w środowisku szkolnym </a:t>
            </a:r>
          </a:p>
          <a:p>
            <a:pPr marL="0" indent="0" algn="just">
              <a:buNone/>
            </a:pPr>
            <a:r>
              <a:rPr lang="pl-PL" dirty="0"/>
              <a:t>• zadbać o jasne procedury związane z postępowaniem w sytuacjach antydyskryminacyjnych </a:t>
            </a:r>
          </a:p>
          <a:p>
            <a:pPr marL="0" indent="0" algn="just">
              <a:buNone/>
            </a:pPr>
            <a:r>
              <a:rPr lang="pl-PL" dirty="0"/>
              <a:t>• budować kulturę dialogu oraz promować konstruktywne rozwiązywanie konfliktów i problemów </a:t>
            </a:r>
          </a:p>
        </p:txBody>
      </p:sp>
      <p:sp>
        <p:nvSpPr>
          <p:cNvPr id="4" name="Symbol zastępczy numeru slajdu 3">
            <a:extLst>
              <a:ext uri="{FF2B5EF4-FFF2-40B4-BE49-F238E27FC236}">
                <a16:creationId xmlns:a16="http://schemas.microsoft.com/office/drawing/2014/main" id="{8E2741E8-15D0-30BF-BFDD-7CB810CAC495}"/>
              </a:ext>
            </a:extLst>
          </p:cNvPr>
          <p:cNvSpPr>
            <a:spLocks noGrp="1"/>
          </p:cNvSpPr>
          <p:nvPr>
            <p:ph type="sldNum" sz="quarter" idx="10"/>
          </p:nvPr>
        </p:nvSpPr>
        <p:spPr/>
        <p:txBody>
          <a:bodyPr/>
          <a:lstStyle/>
          <a:p>
            <a:fld id="{EB4015AA-59F6-416B-87A6-8E3D940284E2}" type="slidenum">
              <a:rPr lang="pl-PL" smtClean="0"/>
              <a:pPr/>
              <a:t>11</a:t>
            </a:fld>
            <a:endParaRPr lang="pl-PL" dirty="0"/>
          </a:p>
        </p:txBody>
      </p:sp>
    </p:spTree>
    <p:extLst>
      <p:ext uri="{BB962C8B-B14F-4D97-AF65-F5344CB8AC3E}">
        <p14:creationId xmlns:p14="http://schemas.microsoft.com/office/powerpoint/2010/main" val="4130025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D8C3F9-B677-0976-D347-AB69A708B402}"/>
              </a:ext>
            </a:extLst>
          </p:cNvPr>
          <p:cNvSpPr>
            <a:spLocks noGrp="1"/>
          </p:cNvSpPr>
          <p:nvPr>
            <p:ph type="title"/>
          </p:nvPr>
        </p:nvSpPr>
        <p:spPr/>
        <p:txBody>
          <a:bodyPr/>
          <a:lstStyle/>
          <a:p>
            <a:pPr algn="ctr"/>
            <a:r>
              <a:rPr lang="pl-PL" dirty="0"/>
              <a:t>Formy przeciwdziałania dyskryminacji</a:t>
            </a:r>
          </a:p>
        </p:txBody>
      </p:sp>
      <p:sp>
        <p:nvSpPr>
          <p:cNvPr id="3" name="Symbol zastępczy zawartości 2">
            <a:extLst>
              <a:ext uri="{FF2B5EF4-FFF2-40B4-BE49-F238E27FC236}">
                <a16:creationId xmlns:a16="http://schemas.microsoft.com/office/drawing/2014/main" id="{7CFD57C0-841E-D0FE-48E2-A3B8DD2F555D}"/>
              </a:ext>
            </a:extLst>
          </p:cNvPr>
          <p:cNvSpPr>
            <a:spLocks noGrp="1"/>
          </p:cNvSpPr>
          <p:nvPr>
            <p:ph idx="1"/>
          </p:nvPr>
        </p:nvSpPr>
        <p:spPr/>
        <p:txBody>
          <a:bodyPr/>
          <a:lstStyle/>
          <a:p>
            <a:pPr algn="just"/>
            <a:r>
              <a:rPr lang="pl-PL" dirty="0"/>
              <a:t>regularnie prowadzone działania w zakresie edukacji antydyskryminacyjnej -    w formie osobnych zajęć lub podczas zajęć przedmiotowych </a:t>
            </a:r>
          </a:p>
          <a:p>
            <a:pPr algn="just"/>
            <a:r>
              <a:rPr lang="pl-PL" dirty="0"/>
              <a:t> tworzenie kodeksów etycznych oraz procedur postępowania w sytuacji dyskryminacji </a:t>
            </a:r>
          </a:p>
          <a:p>
            <a:pPr algn="just"/>
            <a:r>
              <a:rPr lang="pl-PL" dirty="0"/>
              <a:t>zapewnienie dostępu do zasobów bibliotecznych lub cyfrowych dotyczących różnorodności </a:t>
            </a:r>
          </a:p>
          <a:p>
            <a:pPr algn="just"/>
            <a:r>
              <a:rPr lang="pl-PL" dirty="0"/>
              <a:t>organizowanie Dni Tolerancji lub Różnorodności lub innych wydarzeń promujących różnorodność, włączanie i tolerancję </a:t>
            </a:r>
          </a:p>
          <a:p>
            <a:pPr algn="just"/>
            <a:r>
              <a:rPr lang="pl-PL" dirty="0"/>
              <a:t>zorganizowanie Żywej Biblioteki w szkole</a:t>
            </a:r>
          </a:p>
        </p:txBody>
      </p:sp>
      <p:sp>
        <p:nvSpPr>
          <p:cNvPr id="4" name="Symbol zastępczy numeru slajdu 3">
            <a:extLst>
              <a:ext uri="{FF2B5EF4-FFF2-40B4-BE49-F238E27FC236}">
                <a16:creationId xmlns:a16="http://schemas.microsoft.com/office/drawing/2014/main" id="{BEF3894C-17B5-58E6-87EA-EFDA50755B26}"/>
              </a:ext>
            </a:extLst>
          </p:cNvPr>
          <p:cNvSpPr>
            <a:spLocks noGrp="1"/>
          </p:cNvSpPr>
          <p:nvPr>
            <p:ph type="sldNum" sz="quarter" idx="10"/>
          </p:nvPr>
        </p:nvSpPr>
        <p:spPr/>
        <p:txBody>
          <a:bodyPr/>
          <a:lstStyle/>
          <a:p>
            <a:fld id="{EB4015AA-59F6-416B-87A6-8E3D940284E2}" type="slidenum">
              <a:rPr lang="pl-PL" smtClean="0"/>
              <a:pPr/>
              <a:t>12</a:t>
            </a:fld>
            <a:endParaRPr lang="pl-PL" dirty="0"/>
          </a:p>
        </p:txBody>
      </p:sp>
    </p:spTree>
    <p:extLst>
      <p:ext uri="{BB962C8B-B14F-4D97-AF65-F5344CB8AC3E}">
        <p14:creationId xmlns:p14="http://schemas.microsoft.com/office/powerpoint/2010/main" val="368065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B383D57-151E-0D6A-189F-4221D6BD36A1}"/>
              </a:ext>
            </a:extLst>
          </p:cNvPr>
          <p:cNvSpPr>
            <a:spLocks noGrp="1"/>
          </p:cNvSpPr>
          <p:nvPr>
            <p:ph type="title"/>
          </p:nvPr>
        </p:nvSpPr>
        <p:spPr>
          <a:xfrm>
            <a:off x="1025715" y="2843733"/>
            <a:ext cx="8640381" cy="1080001"/>
          </a:xfrm>
        </p:spPr>
        <p:txBody>
          <a:bodyPr/>
          <a:lstStyle/>
          <a:p>
            <a:pPr algn="ctr"/>
            <a:r>
              <a:rPr lang="pl-PL" dirty="0"/>
              <a:t>Jak wspierać osoby doświadczające dyskryminacji?</a:t>
            </a:r>
          </a:p>
        </p:txBody>
      </p:sp>
      <p:sp>
        <p:nvSpPr>
          <p:cNvPr id="4" name="Symbol zastępczy numeru slajdu 3">
            <a:extLst>
              <a:ext uri="{FF2B5EF4-FFF2-40B4-BE49-F238E27FC236}">
                <a16:creationId xmlns:a16="http://schemas.microsoft.com/office/drawing/2014/main" id="{463B8A0B-C306-C032-D1DE-CCD322275FB8}"/>
              </a:ext>
            </a:extLst>
          </p:cNvPr>
          <p:cNvSpPr>
            <a:spLocks noGrp="1"/>
          </p:cNvSpPr>
          <p:nvPr>
            <p:ph type="sldNum" sz="quarter" idx="10"/>
          </p:nvPr>
        </p:nvSpPr>
        <p:spPr/>
        <p:txBody>
          <a:bodyPr/>
          <a:lstStyle/>
          <a:p>
            <a:fld id="{EB4015AA-59F6-416B-87A6-8E3D940284E2}" type="slidenum">
              <a:rPr lang="pl-PL" smtClean="0"/>
              <a:pPr/>
              <a:t>13</a:t>
            </a:fld>
            <a:endParaRPr lang="pl-PL" dirty="0"/>
          </a:p>
        </p:txBody>
      </p:sp>
    </p:spTree>
    <p:extLst>
      <p:ext uri="{BB962C8B-B14F-4D97-AF65-F5344CB8AC3E}">
        <p14:creationId xmlns:p14="http://schemas.microsoft.com/office/powerpoint/2010/main" val="1023705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5319F8-CAFC-42C3-6B38-AB98BFAE22DA}"/>
              </a:ext>
            </a:extLst>
          </p:cNvPr>
          <p:cNvSpPr>
            <a:spLocks noGrp="1"/>
          </p:cNvSpPr>
          <p:nvPr>
            <p:ph type="title"/>
          </p:nvPr>
        </p:nvSpPr>
        <p:spPr/>
        <p:txBody>
          <a:bodyPr/>
          <a:lstStyle/>
          <a:p>
            <a:pPr algn="ctr"/>
            <a:r>
              <a:rPr lang="pl-PL" dirty="0"/>
              <a:t>Kodeks Równego Traktowania – </a:t>
            </a:r>
            <a:br>
              <a:rPr lang="pl-PL" dirty="0"/>
            </a:br>
            <a:r>
              <a:rPr lang="pl-PL" dirty="0"/>
              <a:t>narzędzie wspierające kadrę pedagogiczną</a:t>
            </a:r>
          </a:p>
        </p:txBody>
      </p:sp>
      <p:sp>
        <p:nvSpPr>
          <p:cNvPr id="3" name="Symbol zastępczy zawartości 2">
            <a:extLst>
              <a:ext uri="{FF2B5EF4-FFF2-40B4-BE49-F238E27FC236}">
                <a16:creationId xmlns:a16="http://schemas.microsoft.com/office/drawing/2014/main" id="{6ECA9118-7CDA-15C6-5CBD-69473BA7FA3F}"/>
              </a:ext>
            </a:extLst>
          </p:cNvPr>
          <p:cNvSpPr>
            <a:spLocks noGrp="1"/>
          </p:cNvSpPr>
          <p:nvPr>
            <p:ph idx="1"/>
          </p:nvPr>
        </p:nvSpPr>
        <p:spPr>
          <a:xfrm>
            <a:off x="1025907" y="2339677"/>
            <a:ext cx="8640382" cy="4320162"/>
          </a:xfrm>
        </p:spPr>
        <p:txBody>
          <a:bodyPr/>
          <a:lstStyle/>
          <a:p>
            <a:pPr marL="0" indent="0" algn="just">
              <a:buNone/>
            </a:pPr>
            <a:r>
              <a:rPr lang="pl-PL" dirty="0"/>
              <a:t>„Idea Kodeksu Równego Traktowania powstała w odpowiedzi na potrzeby szkół w zakresie narzędzi umożliwiających wdrażanie zasady równego traktowania w szkole, a także w związku z realizacją zapisów rozporządzenia Ministra Edukacji Narodowej z dnia 10 maja 2013 roku (poz. 560, pkt. II). Zgodnie z treścią rozporządzenia w szkołach powinny być realizowane działania antydyskryminacyjne obejmujące całą społeczność szkoły. Proces opracowania i wdrożenia szkolnych Kodeksów Równego Traktowania został objęty honorowym patronatem Ośrodka Rozwoju Edukacji, Rzecznika Praw Obywatelskich – prof. Ireny Lipowicz oraz Pełnomocnika Rządu do spraw Równego Traktowania – prof. Małgorzaty </a:t>
            </a:r>
            <a:r>
              <a:rPr lang="pl-PL" dirty="0" err="1"/>
              <a:t>Fuszary</a:t>
            </a:r>
            <a:r>
              <a:rPr lang="pl-PL" dirty="0"/>
              <a:t>. Wsparcia organizacyjnego w realizacji działań udzielił Ośrodek Rozwoju Edukacji (ORE) w Sulejówku” (Świerszcz 2015).</a:t>
            </a:r>
          </a:p>
        </p:txBody>
      </p:sp>
      <p:sp>
        <p:nvSpPr>
          <p:cNvPr id="4" name="Symbol zastępczy numeru slajdu 3">
            <a:extLst>
              <a:ext uri="{FF2B5EF4-FFF2-40B4-BE49-F238E27FC236}">
                <a16:creationId xmlns:a16="http://schemas.microsoft.com/office/drawing/2014/main" id="{A9714E44-F613-0D93-500C-C6042E13A473}"/>
              </a:ext>
            </a:extLst>
          </p:cNvPr>
          <p:cNvSpPr>
            <a:spLocks noGrp="1"/>
          </p:cNvSpPr>
          <p:nvPr>
            <p:ph type="sldNum" sz="quarter" idx="10"/>
          </p:nvPr>
        </p:nvSpPr>
        <p:spPr/>
        <p:txBody>
          <a:bodyPr/>
          <a:lstStyle/>
          <a:p>
            <a:fld id="{EB4015AA-59F6-416B-87A6-8E3D940284E2}" type="slidenum">
              <a:rPr lang="pl-PL" smtClean="0"/>
              <a:pPr/>
              <a:t>14</a:t>
            </a:fld>
            <a:endParaRPr lang="pl-PL" dirty="0"/>
          </a:p>
        </p:txBody>
      </p:sp>
    </p:spTree>
    <p:extLst>
      <p:ext uri="{BB962C8B-B14F-4D97-AF65-F5344CB8AC3E}">
        <p14:creationId xmlns:p14="http://schemas.microsoft.com/office/powerpoint/2010/main" val="714118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B8C5DBD-2312-6E2A-03AD-8FEE5AF1A8E0}"/>
              </a:ext>
            </a:extLst>
          </p:cNvPr>
          <p:cNvSpPr>
            <a:spLocks noGrp="1"/>
          </p:cNvSpPr>
          <p:nvPr>
            <p:ph type="title"/>
          </p:nvPr>
        </p:nvSpPr>
        <p:spPr/>
        <p:txBody>
          <a:bodyPr/>
          <a:lstStyle/>
          <a:p>
            <a:pPr algn="ctr"/>
            <a:r>
              <a:rPr lang="pl-PL" dirty="0"/>
              <a:t>Założenia KRT</a:t>
            </a:r>
          </a:p>
        </p:txBody>
      </p:sp>
      <p:sp>
        <p:nvSpPr>
          <p:cNvPr id="3" name="Symbol zastępczy zawartości 2">
            <a:extLst>
              <a:ext uri="{FF2B5EF4-FFF2-40B4-BE49-F238E27FC236}">
                <a16:creationId xmlns:a16="http://schemas.microsoft.com/office/drawing/2014/main" id="{359D0969-D6A5-A973-C682-E9534005C45A}"/>
              </a:ext>
            </a:extLst>
          </p:cNvPr>
          <p:cNvSpPr>
            <a:spLocks noGrp="1"/>
          </p:cNvSpPr>
          <p:nvPr>
            <p:ph idx="1"/>
          </p:nvPr>
        </p:nvSpPr>
        <p:spPr/>
        <p:txBody>
          <a:bodyPr/>
          <a:lstStyle/>
          <a:p>
            <a:r>
              <a:rPr lang="pl-PL" dirty="0"/>
              <a:t>Uwzględnienie szerokiego zakresu przesłanek dyskryminacji;</a:t>
            </a:r>
          </a:p>
          <a:p>
            <a:r>
              <a:rPr lang="pl-PL" dirty="0"/>
              <a:t>Szerokie rozumienie terminu „społeczność szkolna”;</a:t>
            </a:r>
          </a:p>
          <a:p>
            <a:r>
              <a:rPr lang="pl-PL" dirty="0"/>
              <a:t>Systemowe podejście do równego traktowania w szkole;</a:t>
            </a:r>
          </a:p>
          <a:p>
            <a:r>
              <a:rPr lang="pl-PL" dirty="0"/>
              <a:t>Wspieranie samodzielności szkoły w zakresie równego traktowania;</a:t>
            </a:r>
          </a:p>
          <a:p>
            <a:r>
              <a:rPr lang="pl-PL" dirty="0"/>
              <a:t>KRT to nie (tylko) dokument.</a:t>
            </a:r>
          </a:p>
        </p:txBody>
      </p:sp>
      <p:sp>
        <p:nvSpPr>
          <p:cNvPr id="4" name="Symbol zastępczy numeru slajdu 3">
            <a:extLst>
              <a:ext uri="{FF2B5EF4-FFF2-40B4-BE49-F238E27FC236}">
                <a16:creationId xmlns:a16="http://schemas.microsoft.com/office/drawing/2014/main" id="{46520243-FA50-A332-E60E-8825B2625C9C}"/>
              </a:ext>
            </a:extLst>
          </p:cNvPr>
          <p:cNvSpPr>
            <a:spLocks noGrp="1"/>
          </p:cNvSpPr>
          <p:nvPr>
            <p:ph type="sldNum" sz="quarter" idx="10"/>
          </p:nvPr>
        </p:nvSpPr>
        <p:spPr/>
        <p:txBody>
          <a:bodyPr/>
          <a:lstStyle/>
          <a:p>
            <a:fld id="{EB4015AA-59F6-416B-87A6-8E3D940284E2}" type="slidenum">
              <a:rPr lang="pl-PL" smtClean="0"/>
              <a:pPr/>
              <a:t>15</a:t>
            </a:fld>
            <a:endParaRPr lang="pl-PL" dirty="0"/>
          </a:p>
        </p:txBody>
      </p:sp>
    </p:spTree>
    <p:extLst>
      <p:ext uri="{BB962C8B-B14F-4D97-AF65-F5344CB8AC3E}">
        <p14:creationId xmlns:p14="http://schemas.microsoft.com/office/powerpoint/2010/main" val="2861753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4EBA1C4-99C6-3D93-0B51-BAEDA4345344}"/>
              </a:ext>
            </a:extLst>
          </p:cNvPr>
          <p:cNvSpPr>
            <a:spLocks noGrp="1"/>
          </p:cNvSpPr>
          <p:nvPr>
            <p:ph type="title"/>
          </p:nvPr>
        </p:nvSpPr>
        <p:spPr>
          <a:xfrm>
            <a:off x="1054485" y="3059757"/>
            <a:ext cx="8640381" cy="1080001"/>
          </a:xfrm>
        </p:spPr>
        <p:txBody>
          <a:bodyPr/>
          <a:lstStyle/>
          <a:p>
            <a:pPr algn="ctr"/>
            <a:r>
              <a:rPr lang="pl-PL" dirty="0"/>
              <a:t>Innowacyjne rozwiązania w obszarze edukacji antydyskryminacyjnej</a:t>
            </a:r>
          </a:p>
        </p:txBody>
      </p:sp>
      <p:sp>
        <p:nvSpPr>
          <p:cNvPr id="4" name="Symbol zastępczy numeru slajdu 3">
            <a:extLst>
              <a:ext uri="{FF2B5EF4-FFF2-40B4-BE49-F238E27FC236}">
                <a16:creationId xmlns:a16="http://schemas.microsoft.com/office/drawing/2014/main" id="{234DBAD9-7DB7-3D8E-0E82-DB1F382DECD8}"/>
              </a:ext>
            </a:extLst>
          </p:cNvPr>
          <p:cNvSpPr>
            <a:spLocks noGrp="1"/>
          </p:cNvSpPr>
          <p:nvPr>
            <p:ph type="sldNum" sz="quarter" idx="10"/>
          </p:nvPr>
        </p:nvSpPr>
        <p:spPr/>
        <p:txBody>
          <a:bodyPr/>
          <a:lstStyle/>
          <a:p>
            <a:fld id="{EB4015AA-59F6-416B-87A6-8E3D940284E2}" type="slidenum">
              <a:rPr lang="pl-PL" smtClean="0"/>
              <a:pPr/>
              <a:t>16</a:t>
            </a:fld>
            <a:endParaRPr lang="pl-PL" dirty="0"/>
          </a:p>
        </p:txBody>
      </p:sp>
    </p:spTree>
    <p:extLst>
      <p:ext uri="{BB962C8B-B14F-4D97-AF65-F5344CB8AC3E}">
        <p14:creationId xmlns:p14="http://schemas.microsoft.com/office/powerpoint/2010/main" val="25891907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95F5672-9AC9-EBAB-CA15-A0784D441FAC}"/>
              </a:ext>
            </a:extLst>
          </p:cNvPr>
          <p:cNvSpPr>
            <a:spLocks noGrp="1"/>
          </p:cNvSpPr>
          <p:nvPr>
            <p:ph type="title"/>
          </p:nvPr>
        </p:nvSpPr>
        <p:spPr>
          <a:xfrm>
            <a:off x="993029" y="2987749"/>
            <a:ext cx="8640381" cy="1080001"/>
          </a:xfrm>
        </p:spPr>
        <p:txBody>
          <a:bodyPr/>
          <a:lstStyle/>
          <a:p>
            <a:pPr algn="ctr"/>
            <a:r>
              <a:rPr lang="pl-PL" dirty="0"/>
              <a:t>Warsztat</a:t>
            </a:r>
          </a:p>
        </p:txBody>
      </p:sp>
      <p:sp>
        <p:nvSpPr>
          <p:cNvPr id="4" name="Symbol zastępczy numeru slajdu 3">
            <a:extLst>
              <a:ext uri="{FF2B5EF4-FFF2-40B4-BE49-F238E27FC236}">
                <a16:creationId xmlns:a16="http://schemas.microsoft.com/office/drawing/2014/main" id="{1394CE6B-68F2-28D6-B6B1-6F9CF436DF36}"/>
              </a:ext>
            </a:extLst>
          </p:cNvPr>
          <p:cNvSpPr>
            <a:spLocks noGrp="1"/>
          </p:cNvSpPr>
          <p:nvPr>
            <p:ph type="sldNum" sz="quarter" idx="10"/>
          </p:nvPr>
        </p:nvSpPr>
        <p:spPr/>
        <p:txBody>
          <a:bodyPr/>
          <a:lstStyle/>
          <a:p>
            <a:fld id="{EB4015AA-59F6-416B-87A6-8E3D940284E2}" type="slidenum">
              <a:rPr lang="pl-PL" smtClean="0"/>
              <a:pPr/>
              <a:t>17</a:t>
            </a:fld>
            <a:endParaRPr lang="pl-PL" dirty="0"/>
          </a:p>
        </p:txBody>
      </p:sp>
    </p:spTree>
    <p:extLst>
      <p:ext uri="{BB962C8B-B14F-4D97-AF65-F5344CB8AC3E}">
        <p14:creationId xmlns:p14="http://schemas.microsoft.com/office/powerpoint/2010/main" val="1844033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1">
            <a:extLst>
              <a:ext uri="{FF2B5EF4-FFF2-40B4-BE49-F238E27FC236}">
                <a16:creationId xmlns:a16="http://schemas.microsoft.com/office/drawing/2014/main" id="{C607C9E8-3A91-E058-BC89-E26BD5F3033D}"/>
              </a:ext>
            </a:extLst>
          </p:cNvPr>
          <p:cNvSpPr>
            <a:spLocks noGrp="1"/>
          </p:cNvSpPr>
          <p:nvPr>
            <p:ph type="pic" sz="quarter" idx="10"/>
          </p:nvPr>
        </p:nvSpPr>
        <p:spPr/>
        <p:txBody>
          <a:bodyPr/>
          <a:lstStyle/>
          <a:p>
            <a:endParaRPr lang="pl-PL"/>
          </a:p>
        </p:txBody>
      </p:sp>
      <p:sp>
        <p:nvSpPr>
          <p:cNvPr id="3" name="Tytuł 2">
            <a:extLst>
              <a:ext uri="{FF2B5EF4-FFF2-40B4-BE49-F238E27FC236}">
                <a16:creationId xmlns:a16="http://schemas.microsoft.com/office/drawing/2014/main" id="{346D250C-9407-5434-C763-70E42279EC7A}"/>
              </a:ext>
            </a:extLst>
          </p:cNvPr>
          <p:cNvSpPr>
            <a:spLocks noGrp="1"/>
          </p:cNvSpPr>
          <p:nvPr>
            <p:ph type="title"/>
          </p:nvPr>
        </p:nvSpPr>
        <p:spPr/>
        <p:txBody>
          <a:bodyPr/>
          <a:lstStyle/>
          <a:p>
            <a:r>
              <a:rPr lang="pl-PL" dirty="0"/>
              <a:t>Dziękuję za uwagę</a:t>
            </a:r>
          </a:p>
        </p:txBody>
      </p:sp>
    </p:spTree>
    <p:extLst>
      <p:ext uri="{BB962C8B-B14F-4D97-AF65-F5344CB8AC3E}">
        <p14:creationId xmlns:p14="http://schemas.microsoft.com/office/powerpoint/2010/main" val="1427092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p:txBody>
          <a:bodyPr/>
          <a:lstStyle/>
          <a:p>
            <a:pPr algn="ctr"/>
            <a:r>
              <a:rPr lang="pl-PL" dirty="0"/>
              <a:t>Ćwiczenie </a:t>
            </a:r>
            <a:r>
              <a:rPr lang="pl-PL" dirty="0" err="1"/>
              <a:t>Jane</a:t>
            </a:r>
            <a:r>
              <a:rPr lang="pl-PL" dirty="0"/>
              <a:t> Elliot</a:t>
            </a:r>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p:txBody>
          <a:bodyPr/>
          <a:lstStyle/>
          <a:p>
            <a:r>
              <a:rPr lang="pl-PL" dirty="0"/>
              <a:t>Pierwsze ćwiczenie przeprowadzone w 1968r., dzień po zabójstwie Martina Luthera Kinga Jr. – Niebieskie/brązowe oczy;</a:t>
            </a:r>
          </a:p>
          <a:p>
            <a:r>
              <a:rPr lang="pl-PL" dirty="0"/>
              <a:t>Kolejne ćwiczenie zostało przeprowadzone w 1995r., a jego przebieg nagrano, co przedstawiono w filmie pt. „Niebieskoocy”.</a:t>
            </a:r>
          </a:p>
        </p:txBody>
      </p:sp>
      <p:sp>
        <p:nvSpPr>
          <p:cNvPr id="4" name="Symbol zastępczy daty 3">
            <a:extLst>
              <a:ext uri="{FF2B5EF4-FFF2-40B4-BE49-F238E27FC236}">
                <a16:creationId xmlns:a16="http://schemas.microsoft.com/office/drawing/2014/main" id="{D315552F-3A1D-4DE6-AEF3-01B8E89D2ADE}"/>
              </a:ext>
            </a:extLst>
          </p:cNvPr>
          <p:cNvSpPr>
            <a:spLocks noGrp="1"/>
          </p:cNvSpPr>
          <p:nvPr>
            <p:ph type="dt" sz="half" idx="4294967295"/>
          </p:nvPr>
        </p:nvSpPr>
        <p:spPr>
          <a:xfrm>
            <a:off x="8891588" y="539750"/>
            <a:ext cx="1800225" cy="366713"/>
          </a:xfrm>
          <a:prstGeom prst="rect">
            <a:avLst/>
          </a:prstGeom>
        </p:spPr>
        <p:txBody>
          <a:bodyPr/>
          <a:lstStyle/>
          <a:p>
            <a:fld id="{D857886D-A165-4D54-8DB0-CE6586ECA8EC}" type="datetime1">
              <a:rPr lang="pl-PL" smtClean="0"/>
              <a:t>02.07.2025</a:t>
            </a:fld>
            <a:endParaRPr lang="pl-PL" dirty="0"/>
          </a:p>
        </p:txBody>
      </p:sp>
    </p:spTree>
    <p:extLst>
      <p:ext uri="{BB962C8B-B14F-4D97-AF65-F5344CB8AC3E}">
        <p14:creationId xmlns:p14="http://schemas.microsoft.com/office/powerpoint/2010/main" val="3852992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0AEBF-E6B5-B037-6684-723E98775786}"/>
            </a:ext>
          </a:extLst>
        </p:cNvPr>
        <p:cNvGrpSpPr/>
        <p:nvPr/>
      </p:nvGrpSpPr>
      <p:grpSpPr>
        <a:xfrm>
          <a:off x="0" y="0"/>
          <a:ext cx="0" cy="0"/>
          <a:chOff x="0" y="0"/>
          <a:chExt cx="0" cy="0"/>
        </a:xfrm>
      </p:grpSpPr>
      <p:sp>
        <p:nvSpPr>
          <p:cNvPr id="5" name="Tytuł 4">
            <a:extLst>
              <a:ext uri="{FF2B5EF4-FFF2-40B4-BE49-F238E27FC236}">
                <a16:creationId xmlns:a16="http://schemas.microsoft.com/office/drawing/2014/main" id="{3BC59DF3-0687-6F05-E357-7E63552641B4}"/>
              </a:ext>
            </a:extLst>
          </p:cNvPr>
          <p:cNvSpPr>
            <a:spLocks noGrp="1"/>
          </p:cNvSpPr>
          <p:nvPr>
            <p:ph type="title"/>
          </p:nvPr>
        </p:nvSpPr>
        <p:spPr/>
        <p:txBody>
          <a:bodyPr/>
          <a:lstStyle/>
          <a:p>
            <a:pPr algn="ctr"/>
            <a:r>
              <a:rPr lang="pl-PL" dirty="0"/>
              <a:t>Edukacja antydyskryminacyjna</a:t>
            </a:r>
          </a:p>
        </p:txBody>
      </p:sp>
      <p:sp>
        <p:nvSpPr>
          <p:cNvPr id="6" name="Symbol zastępczy zawartości 5">
            <a:extLst>
              <a:ext uri="{FF2B5EF4-FFF2-40B4-BE49-F238E27FC236}">
                <a16:creationId xmlns:a16="http://schemas.microsoft.com/office/drawing/2014/main" id="{A8B0D555-D232-F253-5370-A880C4F6FCF9}"/>
              </a:ext>
            </a:extLst>
          </p:cNvPr>
          <p:cNvSpPr>
            <a:spLocks noGrp="1"/>
          </p:cNvSpPr>
          <p:nvPr>
            <p:ph idx="1"/>
          </p:nvPr>
        </p:nvSpPr>
        <p:spPr/>
        <p:txBody>
          <a:bodyPr/>
          <a:lstStyle/>
          <a:p>
            <a:r>
              <a:rPr lang="pl-PL" dirty="0"/>
              <a:t>Jakiekolwiek przyzwolenie na dyskryminację w szkole sprawia, że dostęp do edukacji staje się nierówny i niesprawiedliwy;</a:t>
            </a:r>
          </a:p>
          <a:p>
            <a:pPr algn="just"/>
            <a:r>
              <a:rPr lang="pl-PL" dirty="0"/>
              <a:t>„Nadrzędnym celem EA jest przeciwdziałanie nierównemu traktowaniu, którego doświadczają konkretne osoby lub grupy ze względu na swoją płeć, kolor skóry, pochodzenie narodowe lub etniczne, religię lub światopogląd (a także wyznanie lub bezwyznaniowość), stopień sprawności fizycznej, stan zdrowia (fizycznego i psychicznego), wiek, orientację seksualną, status społeczny i ekonomiczny lub inne cechy” (Świerszcz 2015).</a:t>
            </a:r>
          </a:p>
          <a:p>
            <a:pPr algn="just"/>
            <a:r>
              <a:rPr lang="pl-PL" dirty="0"/>
              <a:t>EA uczy, że w społeczeństwie są osoby, które narażone są bardziej niż inni na niesprawiedliwość.</a:t>
            </a:r>
          </a:p>
          <a:p>
            <a:pPr algn="just"/>
            <a:r>
              <a:rPr lang="pl-PL" dirty="0"/>
              <a:t>EA motywuje do działania.</a:t>
            </a:r>
          </a:p>
          <a:p>
            <a:pPr algn="just"/>
            <a:r>
              <a:rPr lang="pl-PL" dirty="0"/>
              <a:t>EA oddaje głos mniejszościom i wyzwala z bezsilności;</a:t>
            </a:r>
          </a:p>
        </p:txBody>
      </p:sp>
      <p:sp>
        <p:nvSpPr>
          <p:cNvPr id="4" name="Symbol zastępczy daty 3">
            <a:extLst>
              <a:ext uri="{FF2B5EF4-FFF2-40B4-BE49-F238E27FC236}">
                <a16:creationId xmlns:a16="http://schemas.microsoft.com/office/drawing/2014/main" id="{93DA4B13-7B63-D618-4B46-EDFEEC487D6F}"/>
              </a:ext>
            </a:extLst>
          </p:cNvPr>
          <p:cNvSpPr>
            <a:spLocks noGrp="1"/>
          </p:cNvSpPr>
          <p:nvPr>
            <p:ph type="dt" sz="half" idx="4294967295"/>
          </p:nvPr>
        </p:nvSpPr>
        <p:spPr>
          <a:xfrm>
            <a:off x="8891588" y="539750"/>
            <a:ext cx="1800225" cy="366713"/>
          </a:xfrm>
          <a:prstGeom prst="rect">
            <a:avLst/>
          </a:prstGeom>
        </p:spPr>
        <p:txBody>
          <a:bodyPr/>
          <a:lstStyle/>
          <a:p>
            <a:fld id="{D857886D-A165-4D54-8DB0-CE6586ECA8EC}" type="datetime1">
              <a:rPr lang="pl-PL" smtClean="0"/>
              <a:t>02.07.2025</a:t>
            </a:fld>
            <a:endParaRPr lang="pl-PL" dirty="0"/>
          </a:p>
        </p:txBody>
      </p:sp>
    </p:spTree>
    <p:extLst>
      <p:ext uri="{BB962C8B-B14F-4D97-AF65-F5344CB8AC3E}">
        <p14:creationId xmlns:p14="http://schemas.microsoft.com/office/powerpoint/2010/main" val="641672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10FF4080-9BE8-4EFE-91EF-A2E600555030}"/>
              </a:ext>
            </a:extLst>
          </p:cNvPr>
          <p:cNvSpPr>
            <a:spLocks noGrp="1"/>
          </p:cNvSpPr>
          <p:nvPr>
            <p:ph type="title"/>
          </p:nvPr>
        </p:nvSpPr>
        <p:spPr/>
        <p:txBody>
          <a:bodyPr/>
          <a:lstStyle/>
          <a:p>
            <a:pPr algn="ctr"/>
            <a:r>
              <a:rPr lang="pl-PL" dirty="0"/>
              <a:t>Dyskryminacja</a:t>
            </a:r>
          </a:p>
        </p:txBody>
      </p:sp>
      <p:sp>
        <p:nvSpPr>
          <p:cNvPr id="7" name="Symbol zastępczy zawartości 6">
            <a:extLst>
              <a:ext uri="{FF2B5EF4-FFF2-40B4-BE49-F238E27FC236}">
                <a16:creationId xmlns:a16="http://schemas.microsoft.com/office/drawing/2014/main" id="{5FFA671D-1FFD-4A21-ABE1-8D1F7E6F327C}"/>
              </a:ext>
            </a:extLst>
          </p:cNvPr>
          <p:cNvSpPr>
            <a:spLocks noGrp="1"/>
          </p:cNvSpPr>
          <p:nvPr>
            <p:ph sz="half" idx="1"/>
          </p:nvPr>
        </p:nvSpPr>
        <p:spPr>
          <a:xfrm>
            <a:off x="1025906" y="1619597"/>
            <a:ext cx="8639294" cy="5040258"/>
          </a:xfrm>
        </p:spPr>
        <p:txBody>
          <a:bodyPr>
            <a:normAutofit/>
          </a:bodyPr>
          <a:lstStyle/>
          <a:p>
            <a:r>
              <a:rPr lang="pl-PL" dirty="0"/>
              <a:t>Cechy predysponujące do dyskryminacji:</a:t>
            </a:r>
          </a:p>
          <a:p>
            <a:pPr marL="0" indent="0">
              <a:buNone/>
            </a:pPr>
            <a:r>
              <a:rPr lang="pl-PL" dirty="0"/>
              <a:t>• pochodzenie etniczne</a:t>
            </a:r>
          </a:p>
          <a:p>
            <a:pPr marL="0" indent="0">
              <a:buNone/>
            </a:pPr>
            <a:r>
              <a:rPr lang="pl-PL" dirty="0"/>
              <a:t>• narodowość</a:t>
            </a:r>
          </a:p>
          <a:p>
            <a:pPr marL="0" indent="0">
              <a:buNone/>
            </a:pPr>
            <a:r>
              <a:rPr lang="pl-PL" dirty="0"/>
              <a:t>• płeć</a:t>
            </a:r>
          </a:p>
          <a:p>
            <a:pPr marL="0" indent="0">
              <a:buNone/>
            </a:pPr>
            <a:r>
              <a:rPr lang="pl-PL" dirty="0"/>
              <a:t>• wiek</a:t>
            </a:r>
          </a:p>
          <a:p>
            <a:pPr marL="0" indent="0">
              <a:buNone/>
            </a:pPr>
            <a:r>
              <a:rPr lang="pl-PL" dirty="0"/>
              <a:t>• niepełnosprawność</a:t>
            </a:r>
          </a:p>
          <a:p>
            <a:pPr marL="0" indent="0">
              <a:buNone/>
            </a:pPr>
            <a:r>
              <a:rPr lang="pl-PL" dirty="0"/>
              <a:t>• orientacja seksualna </a:t>
            </a:r>
          </a:p>
          <a:p>
            <a:pPr marL="0" indent="0">
              <a:buNone/>
            </a:pPr>
            <a:r>
              <a:rPr lang="pl-PL" dirty="0"/>
              <a:t>• wyznanie</a:t>
            </a:r>
          </a:p>
          <a:p>
            <a:pPr marL="0" indent="0">
              <a:buNone/>
            </a:pPr>
            <a:r>
              <a:rPr lang="pl-PL" dirty="0"/>
              <a:t>• pochodzenie społeczne </a:t>
            </a:r>
          </a:p>
          <a:p>
            <a:pPr marL="0" indent="0">
              <a:buNone/>
            </a:pPr>
            <a:r>
              <a:rPr lang="pl-PL" dirty="0"/>
              <a:t>• język</a:t>
            </a:r>
          </a:p>
          <a:p>
            <a:pPr marL="0" indent="0">
              <a:buNone/>
            </a:pPr>
            <a:r>
              <a:rPr lang="pl-PL" dirty="0"/>
              <a:t>i in.</a:t>
            </a:r>
          </a:p>
        </p:txBody>
      </p:sp>
      <p:sp>
        <p:nvSpPr>
          <p:cNvPr id="5" name="Symbol zastępczy numeru slajdu 4">
            <a:extLst>
              <a:ext uri="{FF2B5EF4-FFF2-40B4-BE49-F238E27FC236}">
                <a16:creationId xmlns:a16="http://schemas.microsoft.com/office/drawing/2014/main" id="{014F90E7-CD43-4927-B7FC-DBE1CFC994A1}"/>
              </a:ext>
            </a:extLst>
          </p:cNvPr>
          <p:cNvSpPr>
            <a:spLocks noGrp="1"/>
          </p:cNvSpPr>
          <p:nvPr>
            <p:ph type="sldNum" sz="quarter" idx="10"/>
          </p:nvPr>
        </p:nvSpPr>
        <p:spPr/>
        <p:txBody>
          <a:bodyPr/>
          <a:lstStyle/>
          <a:p>
            <a:fld id="{EB4015AA-59F6-416B-87A6-8E3D940284E2}" type="slidenum">
              <a:rPr lang="pl-PL" smtClean="0"/>
              <a:pPr/>
              <a:t>4</a:t>
            </a:fld>
            <a:endParaRPr lang="pl-PL" dirty="0"/>
          </a:p>
        </p:txBody>
      </p:sp>
    </p:spTree>
    <p:extLst>
      <p:ext uri="{BB962C8B-B14F-4D97-AF65-F5344CB8AC3E}">
        <p14:creationId xmlns:p14="http://schemas.microsoft.com/office/powerpoint/2010/main" val="3022022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1A386F8-726F-2A9F-D49C-FAFADB5F12DC}"/>
              </a:ext>
            </a:extLst>
          </p:cNvPr>
          <p:cNvSpPr>
            <a:spLocks noGrp="1"/>
          </p:cNvSpPr>
          <p:nvPr>
            <p:ph type="title"/>
          </p:nvPr>
        </p:nvSpPr>
        <p:spPr/>
        <p:txBody>
          <a:bodyPr/>
          <a:lstStyle/>
          <a:p>
            <a:pPr algn="ctr"/>
            <a:r>
              <a:rPr lang="pl-PL" dirty="0"/>
              <a:t>Formy i rodzaje dyskryminacji</a:t>
            </a:r>
          </a:p>
        </p:txBody>
      </p:sp>
      <p:sp>
        <p:nvSpPr>
          <p:cNvPr id="3" name="Symbol zastępczy zawartości 2">
            <a:extLst>
              <a:ext uri="{FF2B5EF4-FFF2-40B4-BE49-F238E27FC236}">
                <a16:creationId xmlns:a16="http://schemas.microsoft.com/office/drawing/2014/main" id="{F16B4AEE-E597-F179-28F7-0CCA382CA083}"/>
              </a:ext>
            </a:extLst>
          </p:cNvPr>
          <p:cNvSpPr>
            <a:spLocks noGrp="1"/>
          </p:cNvSpPr>
          <p:nvPr>
            <p:ph idx="1"/>
          </p:nvPr>
        </p:nvSpPr>
        <p:spPr/>
        <p:txBody>
          <a:bodyPr/>
          <a:lstStyle/>
          <a:p>
            <a:r>
              <a:rPr lang="pl-PL" dirty="0"/>
              <a:t>Dyskryminacja bezpośrednia;</a:t>
            </a:r>
          </a:p>
          <a:p>
            <a:r>
              <a:rPr lang="pl-PL" dirty="0"/>
              <a:t>Dyskryminacja pośrednia;</a:t>
            </a:r>
          </a:p>
          <a:p>
            <a:r>
              <a:rPr lang="pl-PL" dirty="0"/>
              <a:t>Molestowanie.</a:t>
            </a:r>
          </a:p>
          <a:p>
            <a:endParaRPr lang="pl-PL" dirty="0"/>
          </a:p>
          <a:p>
            <a:endParaRPr lang="pl-PL" dirty="0"/>
          </a:p>
          <a:p>
            <a:r>
              <a:rPr lang="pl-PL" dirty="0"/>
              <a:t>Dyskryminacja przez asocjację;</a:t>
            </a:r>
          </a:p>
          <a:p>
            <a:r>
              <a:rPr lang="pl-PL" dirty="0"/>
              <a:t>Dyskryminacja przez asumpcję.</a:t>
            </a:r>
          </a:p>
        </p:txBody>
      </p:sp>
      <p:sp>
        <p:nvSpPr>
          <p:cNvPr id="4" name="Symbol zastępczy numeru slajdu 3">
            <a:extLst>
              <a:ext uri="{FF2B5EF4-FFF2-40B4-BE49-F238E27FC236}">
                <a16:creationId xmlns:a16="http://schemas.microsoft.com/office/drawing/2014/main" id="{E608236C-AC0D-CA85-A876-403420FFB5AA}"/>
              </a:ext>
            </a:extLst>
          </p:cNvPr>
          <p:cNvSpPr>
            <a:spLocks noGrp="1"/>
          </p:cNvSpPr>
          <p:nvPr>
            <p:ph type="sldNum" sz="quarter" idx="10"/>
          </p:nvPr>
        </p:nvSpPr>
        <p:spPr/>
        <p:txBody>
          <a:bodyPr/>
          <a:lstStyle/>
          <a:p>
            <a:fld id="{EB4015AA-59F6-416B-87A6-8E3D940284E2}" type="slidenum">
              <a:rPr lang="pl-PL" smtClean="0"/>
              <a:pPr/>
              <a:t>5</a:t>
            </a:fld>
            <a:endParaRPr lang="pl-PL" dirty="0"/>
          </a:p>
        </p:txBody>
      </p:sp>
    </p:spTree>
    <p:extLst>
      <p:ext uri="{BB962C8B-B14F-4D97-AF65-F5344CB8AC3E}">
        <p14:creationId xmlns:p14="http://schemas.microsoft.com/office/powerpoint/2010/main" val="166826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50BFDDB-2B69-DE5B-076B-D1EF8A0EE8D9}"/>
              </a:ext>
            </a:extLst>
          </p:cNvPr>
          <p:cNvSpPr>
            <a:spLocks noGrp="1"/>
          </p:cNvSpPr>
          <p:nvPr>
            <p:ph type="title"/>
          </p:nvPr>
        </p:nvSpPr>
        <p:spPr>
          <a:xfrm>
            <a:off x="1097434" y="3059757"/>
            <a:ext cx="8640381" cy="1080001"/>
          </a:xfrm>
        </p:spPr>
        <p:txBody>
          <a:bodyPr/>
          <a:lstStyle/>
          <a:p>
            <a:pPr algn="just"/>
            <a:r>
              <a:rPr lang="pl-PL" dirty="0"/>
              <a:t>Na jakich poziomach może dochodzić do dyskryminacji na terenie szkoły?</a:t>
            </a:r>
          </a:p>
        </p:txBody>
      </p:sp>
      <p:sp>
        <p:nvSpPr>
          <p:cNvPr id="4" name="Symbol zastępczy numeru slajdu 3">
            <a:extLst>
              <a:ext uri="{FF2B5EF4-FFF2-40B4-BE49-F238E27FC236}">
                <a16:creationId xmlns:a16="http://schemas.microsoft.com/office/drawing/2014/main" id="{B8F8B489-C637-ED45-2863-46F171B9E17B}"/>
              </a:ext>
            </a:extLst>
          </p:cNvPr>
          <p:cNvSpPr>
            <a:spLocks noGrp="1"/>
          </p:cNvSpPr>
          <p:nvPr>
            <p:ph type="sldNum" sz="quarter" idx="10"/>
          </p:nvPr>
        </p:nvSpPr>
        <p:spPr/>
        <p:txBody>
          <a:bodyPr/>
          <a:lstStyle/>
          <a:p>
            <a:fld id="{EB4015AA-59F6-416B-87A6-8E3D940284E2}" type="slidenum">
              <a:rPr lang="pl-PL" smtClean="0"/>
              <a:pPr/>
              <a:t>6</a:t>
            </a:fld>
            <a:endParaRPr lang="pl-PL" dirty="0"/>
          </a:p>
        </p:txBody>
      </p:sp>
    </p:spTree>
    <p:extLst>
      <p:ext uri="{BB962C8B-B14F-4D97-AF65-F5344CB8AC3E}">
        <p14:creationId xmlns:p14="http://schemas.microsoft.com/office/powerpoint/2010/main" val="365164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11CB0A7-EEB1-6480-18B7-32EA0CE2AD57}"/>
              </a:ext>
            </a:extLst>
          </p:cNvPr>
          <p:cNvSpPr>
            <a:spLocks noGrp="1"/>
          </p:cNvSpPr>
          <p:nvPr>
            <p:ph type="title"/>
          </p:nvPr>
        </p:nvSpPr>
        <p:spPr/>
        <p:txBody>
          <a:bodyPr/>
          <a:lstStyle/>
          <a:p>
            <a:pPr algn="ctr"/>
            <a:r>
              <a:rPr lang="pl-PL" dirty="0"/>
              <a:t>Czynniki zewnętrzne wpływające na dyskryminację w szkole</a:t>
            </a:r>
          </a:p>
        </p:txBody>
      </p:sp>
      <p:sp>
        <p:nvSpPr>
          <p:cNvPr id="3" name="Symbol zastępczy zawartości 2">
            <a:extLst>
              <a:ext uri="{FF2B5EF4-FFF2-40B4-BE49-F238E27FC236}">
                <a16:creationId xmlns:a16="http://schemas.microsoft.com/office/drawing/2014/main" id="{A12A1874-AAE9-9EB7-290C-4CE298923DF0}"/>
              </a:ext>
            </a:extLst>
          </p:cNvPr>
          <p:cNvSpPr>
            <a:spLocks noGrp="1"/>
          </p:cNvSpPr>
          <p:nvPr>
            <p:ph idx="1"/>
          </p:nvPr>
        </p:nvSpPr>
        <p:spPr/>
        <p:txBody>
          <a:bodyPr/>
          <a:lstStyle/>
          <a:p>
            <a:r>
              <a:rPr lang="pl-PL" dirty="0"/>
              <a:t>Brak lub niewystarczająca ochrona przed dyskryminacją;</a:t>
            </a:r>
          </a:p>
          <a:p>
            <a:r>
              <a:rPr lang="pl-PL" dirty="0"/>
              <a:t>Tolerancja dla dyskryminacji;</a:t>
            </a:r>
          </a:p>
          <a:p>
            <a:r>
              <a:rPr lang="pl-PL" dirty="0"/>
              <a:t>Mowa nienawiści;</a:t>
            </a:r>
          </a:p>
          <a:p>
            <a:r>
              <a:rPr lang="pl-PL" dirty="0"/>
              <a:t>Toksyczne środowisko w szkole lub miejscu pracy;</a:t>
            </a:r>
          </a:p>
          <a:p>
            <a:r>
              <a:rPr lang="pl-PL" dirty="0"/>
              <a:t>Plotki;</a:t>
            </a:r>
          </a:p>
          <a:p>
            <a:r>
              <a:rPr lang="pl-PL" dirty="0"/>
              <a:t>Fałszywe wiadomości i teorie spiskowe;</a:t>
            </a:r>
          </a:p>
          <a:p>
            <a:r>
              <a:rPr lang="pl-PL" dirty="0"/>
              <a:t>Polaryzacja w społeczeństwie;</a:t>
            </a:r>
          </a:p>
          <a:p>
            <a:r>
              <a:rPr lang="pl-PL" dirty="0"/>
              <a:t>Szkodliwe zwyczaje lub tradycje kulturowe;</a:t>
            </a:r>
          </a:p>
          <a:p>
            <a:r>
              <a:rPr lang="pl-PL" dirty="0"/>
              <a:t>Niezdrowe relacje władzy;</a:t>
            </a:r>
          </a:p>
          <a:p>
            <a:r>
              <a:rPr lang="pl-PL" dirty="0"/>
              <a:t>Brak polityki antydyskryminacyjnej i procedur antydyskryminacyjnych.</a:t>
            </a:r>
          </a:p>
        </p:txBody>
      </p:sp>
      <p:sp>
        <p:nvSpPr>
          <p:cNvPr id="4" name="Symbol zastępczy numeru slajdu 3">
            <a:extLst>
              <a:ext uri="{FF2B5EF4-FFF2-40B4-BE49-F238E27FC236}">
                <a16:creationId xmlns:a16="http://schemas.microsoft.com/office/drawing/2014/main" id="{167DA01E-464D-5AEE-5FBF-625504E6A2A5}"/>
              </a:ext>
            </a:extLst>
          </p:cNvPr>
          <p:cNvSpPr>
            <a:spLocks noGrp="1"/>
          </p:cNvSpPr>
          <p:nvPr>
            <p:ph type="sldNum" sz="quarter" idx="10"/>
          </p:nvPr>
        </p:nvSpPr>
        <p:spPr/>
        <p:txBody>
          <a:bodyPr/>
          <a:lstStyle/>
          <a:p>
            <a:fld id="{EB4015AA-59F6-416B-87A6-8E3D940284E2}" type="slidenum">
              <a:rPr lang="pl-PL" smtClean="0"/>
              <a:pPr/>
              <a:t>7</a:t>
            </a:fld>
            <a:endParaRPr lang="pl-PL" dirty="0"/>
          </a:p>
        </p:txBody>
      </p:sp>
    </p:spTree>
    <p:extLst>
      <p:ext uri="{BB962C8B-B14F-4D97-AF65-F5344CB8AC3E}">
        <p14:creationId xmlns:p14="http://schemas.microsoft.com/office/powerpoint/2010/main" val="2888823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C88DE2E-24A5-E338-9545-788EF644A5B4}"/>
              </a:ext>
            </a:extLst>
          </p:cNvPr>
          <p:cNvSpPr>
            <a:spLocks noGrp="1"/>
          </p:cNvSpPr>
          <p:nvPr>
            <p:ph type="title"/>
          </p:nvPr>
        </p:nvSpPr>
        <p:spPr/>
        <p:txBody>
          <a:bodyPr/>
          <a:lstStyle/>
          <a:p>
            <a:pPr algn="ctr"/>
            <a:r>
              <a:rPr lang="pl-PL" dirty="0"/>
              <a:t>Czynniki wewnętrzne wpływające na dyskryminację w szkole</a:t>
            </a:r>
          </a:p>
        </p:txBody>
      </p:sp>
      <p:sp>
        <p:nvSpPr>
          <p:cNvPr id="3" name="Symbol zastępczy zawartości 2">
            <a:extLst>
              <a:ext uri="{FF2B5EF4-FFF2-40B4-BE49-F238E27FC236}">
                <a16:creationId xmlns:a16="http://schemas.microsoft.com/office/drawing/2014/main" id="{73462B56-CE57-F187-ADC3-3A7CDBFF5B11}"/>
              </a:ext>
            </a:extLst>
          </p:cNvPr>
          <p:cNvSpPr>
            <a:spLocks noGrp="1"/>
          </p:cNvSpPr>
          <p:nvPr>
            <p:ph idx="1"/>
          </p:nvPr>
        </p:nvSpPr>
        <p:spPr/>
        <p:txBody>
          <a:bodyPr/>
          <a:lstStyle/>
          <a:p>
            <a:r>
              <a:rPr lang="pl-PL" dirty="0"/>
              <a:t>Stereotypy</a:t>
            </a:r>
          </a:p>
          <a:p>
            <a:r>
              <a:rPr lang="pl-PL" dirty="0"/>
              <a:t>Uprzedzenia</a:t>
            </a:r>
          </a:p>
          <a:p>
            <a:r>
              <a:rPr lang="pl-PL" dirty="0"/>
              <a:t>Typ osobowości</a:t>
            </a:r>
          </a:p>
          <a:p>
            <a:r>
              <a:rPr lang="pl-PL" dirty="0"/>
              <a:t>Radykalizacja poglądów i </a:t>
            </a:r>
            <a:r>
              <a:rPr lang="pl-PL" dirty="0" err="1"/>
              <a:t>zachowań</a:t>
            </a:r>
            <a:endParaRPr lang="pl-PL" dirty="0"/>
          </a:p>
          <a:p>
            <a:r>
              <a:rPr lang="pl-PL" dirty="0"/>
              <a:t>Brak wiedzy</a:t>
            </a:r>
          </a:p>
          <a:p>
            <a:r>
              <a:rPr lang="pl-PL" dirty="0"/>
              <a:t>Silne powiązania z grupą wewnętrzną</a:t>
            </a:r>
          </a:p>
          <a:p>
            <a:r>
              <a:rPr lang="pl-PL" dirty="0"/>
              <a:t>Brak umiejętności radzenia sobie z trudnymi sytuacjami lub konfliktami</a:t>
            </a:r>
          </a:p>
          <a:p>
            <a:r>
              <a:rPr lang="pl-PL" dirty="0"/>
              <a:t>Niepewność</a:t>
            </a:r>
          </a:p>
          <a:p>
            <a:r>
              <a:rPr lang="pl-PL" dirty="0"/>
              <a:t>Problemy psychologiczne</a:t>
            </a:r>
          </a:p>
        </p:txBody>
      </p:sp>
      <p:sp>
        <p:nvSpPr>
          <p:cNvPr id="4" name="Symbol zastępczy numeru slajdu 3">
            <a:extLst>
              <a:ext uri="{FF2B5EF4-FFF2-40B4-BE49-F238E27FC236}">
                <a16:creationId xmlns:a16="http://schemas.microsoft.com/office/drawing/2014/main" id="{AFE03EE3-8BF0-BA3B-ED73-C35A45A44DF4}"/>
              </a:ext>
            </a:extLst>
          </p:cNvPr>
          <p:cNvSpPr>
            <a:spLocks noGrp="1"/>
          </p:cNvSpPr>
          <p:nvPr>
            <p:ph type="sldNum" sz="quarter" idx="10"/>
          </p:nvPr>
        </p:nvSpPr>
        <p:spPr/>
        <p:txBody>
          <a:bodyPr/>
          <a:lstStyle/>
          <a:p>
            <a:fld id="{EB4015AA-59F6-416B-87A6-8E3D940284E2}" type="slidenum">
              <a:rPr lang="pl-PL" smtClean="0"/>
              <a:pPr/>
              <a:t>8</a:t>
            </a:fld>
            <a:endParaRPr lang="pl-PL" dirty="0"/>
          </a:p>
        </p:txBody>
      </p:sp>
    </p:spTree>
    <p:extLst>
      <p:ext uri="{BB962C8B-B14F-4D97-AF65-F5344CB8AC3E}">
        <p14:creationId xmlns:p14="http://schemas.microsoft.com/office/powerpoint/2010/main" val="3374111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numeru slajdu 3">
            <a:extLst>
              <a:ext uri="{FF2B5EF4-FFF2-40B4-BE49-F238E27FC236}">
                <a16:creationId xmlns:a16="http://schemas.microsoft.com/office/drawing/2014/main" id="{AEBD427C-0B9A-D8F2-DDCB-3037C6FCFAAF}"/>
              </a:ext>
            </a:extLst>
          </p:cNvPr>
          <p:cNvSpPr>
            <a:spLocks noGrp="1"/>
          </p:cNvSpPr>
          <p:nvPr>
            <p:ph type="sldNum" sz="quarter" idx="10"/>
          </p:nvPr>
        </p:nvSpPr>
        <p:spPr/>
        <p:txBody>
          <a:bodyPr/>
          <a:lstStyle/>
          <a:p>
            <a:fld id="{EB4015AA-59F6-416B-87A6-8E3D940284E2}" type="slidenum">
              <a:rPr lang="pl-PL" smtClean="0"/>
              <a:pPr/>
              <a:t>9</a:t>
            </a:fld>
            <a:endParaRPr lang="pl-PL" dirty="0"/>
          </a:p>
        </p:txBody>
      </p:sp>
      <p:pic>
        <p:nvPicPr>
          <p:cNvPr id="8" name="Symbol zastępczy zawartości 7" descr="Obraz zawierający tekst, zrzut ekranu, linia, Czcionka&#10;&#10;Zawartość wygenerowana przez AI może być niepoprawna.">
            <a:extLst>
              <a:ext uri="{FF2B5EF4-FFF2-40B4-BE49-F238E27FC236}">
                <a16:creationId xmlns:a16="http://schemas.microsoft.com/office/drawing/2014/main" id="{B7728F2C-767B-A567-EBA6-91635F3F097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1026613" y="359838"/>
            <a:ext cx="8451632" cy="7046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7225415"/>
      </p:ext>
    </p:extLst>
  </p:cSld>
  <p:clrMapOvr>
    <a:masterClrMapping/>
  </p:clrMapOvr>
</p:sld>
</file>

<file path=ppt/theme/theme1.xml><?xml version="1.0" encoding="utf-8"?>
<a:theme xmlns:a="http://schemas.openxmlformats.org/drawingml/2006/main" name="Motyw pakietu Office">
  <a:themeElements>
    <a:clrScheme name="Niestandardowy 8">
      <a:dk1>
        <a:srgbClr val="000000"/>
      </a:dk1>
      <a:lt1>
        <a:srgbClr val="FFFFFF"/>
      </a:lt1>
      <a:dk2>
        <a:srgbClr val="002073"/>
      </a:dk2>
      <a:lt2>
        <a:srgbClr val="FFFFFF"/>
      </a:lt2>
      <a:accent1>
        <a:srgbClr val="003399"/>
      </a:accent1>
      <a:accent2>
        <a:srgbClr val="A6D3FF"/>
      </a:accent2>
      <a:accent3>
        <a:srgbClr val="FFD618"/>
      </a:accent3>
      <a:accent4>
        <a:srgbClr val="0051B0"/>
      </a:accent4>
      <a:accent5>
        <a:srgbClr val="6BB1E2"/>
      </a:accent5>
      <a:accent6>
        <a:srgbClr val="FFE60B"/>
      </a:accent6>
      <a:hlink>
        <a:srgbClr val="0563C1"/>
      </a:hlink>
      <a:folHlink>
        <a:srgbClr val="954F72"/>
      </a:folHlink>
    </a:clrScheme>
    <a:fontScheme name="Motyw pakietu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ja1" id="{436F5452-C95B-4D43-A1C6-1CA5BE69C951}" vid="{ABE25C27-1E66-47F3-AA86-B88226738C33}"/>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Prezentacja z numerem strony</Template>
  <TotalTime>826</TotalTime>
  <Words>667</Words>
  <Application>Microsoft Office PowerPoint</Application>
  <PresentationFormat>Niestandardowy</PresentationFormat>
  <Paragraphs>97</Paragraphs>
  <Slides>18</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18</vt:i4>
      </vt:variant>
    </vt:vector>
  </HeadingPairs>
  <TitlesOfParts>
    <vt:vector size="22" baseType="lpstr">
      <vt:lpstr>Arial</vt:lpstr>
      <vt:lpstr>Calibri</vt:lpstr>
      <vt:lpstr>Open Sans</vt:lpstr>
      <vt:lpstr>Motyw pakietu Office</vt:lpstr>
      <vt:lpstr>Przeciwdziałanie dyskryminacji  w szkole</vt:lpstr>
      <vt:lpstr>Ćwiczenie Jane Elliot</vt:lpstr>
      <vt:lpstr>Edukacja antydyskryminacyjna</vt:lpstr>
      <vt:lpstr>Dyskryminacja</vt:lpstr>
      <vt:lpstr>Formy i rodzaje dyskryminacji</vt:lpstr>
      <vt:lpstr>Na jakich poziomach może dochodzić do dyskryminacji na terenie szkoły?</vt:lpstr>
      <vt:lpstr>Czynniki zewnętrzne wpływające na dyskryminację w szkole</vt:lpstr>
      <vt:lpstr>Czynniki wewnętrzne wpływające na dyskryminację w szkole</vt:lpstr>
      <vt:lpstr>Prezentacja programu PowerPoint</vt:lpstr>
      <vt:lpstr>Radzenie sobie z dyskryminacją (Grzemny 2015)</vt:lpstr>
      <vt:lpstr>Przeciwdziałanie dyskryminacji (Grzemny 2015)</vt:lpstr>
      <vt:lpstr>Formy przeciwdziałania dyskryminacji</vt:lpstr>
      <vt:lpstr>Jak wspierać osoby doświadczające dyskryminacji?</vt:lpstr>
      <vt:lpstr>Kodeks Równego Traktowania –  narzędzie wspierające kadrę pedagogiczną</vt:lpstr>
      <vt:lpstr>Założenia KRT</vt:lpstr>
      <vt:lpstr>Innowacyjne rozwiązania w obszarze edukacji antydyskryminacyjnej</vt:lpstr>
      <vt:lpstr>Warsztat</vt:lpstr>
      <vt:lpstr>Dziękuję za uwagę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Sowiński Piotr</dc:creator>
  <cp:lastModifiedBy>Joanna Godzwon</cp:lastModifiedBy>
  <cp:revision>12</cp:revision>
  <dcterms:created xsi:type="dcterms:W3CDTF">2022-06-22T09:40:44Z</dcterms:created>
  <dcterms:modified xsi:type="dcterms:W3CDTF">2025-07-02T06:09:26Z</dcterms:modified>
</cp:coreProperties>
</file>