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4" r:id="rId3"/>
    <p:sldId id="275" r:id="rId4"/>
    <p:sldId id="277" r:id="rId5"/>
    <p:sldId id="280" r:id="rId6"/>
    <p:sldId id="282" r:id="rId7"/>
    <p:sldId id="278" r:id="rId8"/>
    <p:sldId id="284" r:id="rId9"/>
    <p:sldId id="285" r:id="rId10"/>
    <p:sldId id="279" r:id="rId11"/>
    <p:sldId id="281" r:id="rId12"/>
    <p:sldId id="287" r:id="rId13"/>
    <p:sldId id="289" r:id="rId14"/>
    <p:sldId id="292" r:id="rId15"/>
    <p:sldId id="290" r:id="rId16"/>
    <p:sldId id="293" r:id="rId17"/>
    <p:sldId id="305" r:id="rId18"/>
    <p:sldId id="294" r:id="rId19"/>
    <p:sldId id="288" r:id="rId20"/>
    <p:sldId id="296" r:id="rId21"/>
    <p:sldId id="298" r:id="rId22"/>
    <p:sldId id="297" r:id="rId23"/>
    <p:sldId id="299" r:id="rId24"/>
    <p:sldId id="301" r:id="rId25"/>
    <p:sldId id="302" r:id="rId26"/>
    <p:sldId id="304" r:id="rId27"/>
    <p:sldId id="303" r:id="rId28"/>
    <p:sldId id="258" r:id="rId2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7F7FC-7005-4032-A1A0-5B16C74F70C6}" v="197" dt="2025-03-31T09:34:05.113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75" d="100"/>
          <a:sy n="75" d="100"/>
        </p:scale>
        <p:origin x="1330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Sałańska-Labisz" userId="090c085e-eb2c-4b56-a17e-77a04d5a02a8" providerId="ADAL" clId="{AA27F7FC-7005-4032-A1A0-5B16C74F70C6}"/>
    <pc:docChg chg="undo custSel addSld delSld modSld sldOrd">
      <pc:chgData name="Aleksandra Sałańska-Labisz" userId="090c085e-eb2c-4b56-a17e-77a04d5a02a8" providerId="ADAL" clId="{AA27F7FC-7005-4032-A1A0-5B16C74F70C6}" dt="2025-03-31T10:41:25.288" v="3152" actId="20577"/>
      <pc:docMkLst>
        <pc:docMk/>
      </pc:docMkLst>
      <pc:sldChg chg="modSp mod">
        <pc:chgData name="Aleksandra Sałańska-Labisz" userId="090c085e-eb2c-4b56-a17e-77a04d5a02a8" providerId="ADAL" clId="{AA27F7FC-7005-4032-A1A0-5B16C74F70C6}" dt="2025-03-05T11:19:16.684" v="725" actId="20577"/>
        <pc:sldMkLst>
          <pc:docMk/>
          <pc:sldMk cId="3486684511" sldId="258"/>
        </pc:sldMkLst>
        <pc:spChg chg="mod">
          <ac:chgData name="Aleksandra Sałańska-Labisz" userId="090c085e-eb2c-4b56-a17e-77a04d5a02a8" providerId="ADAL" clId="{AA27F7FC-7005-4032-A1A0-5B16C74F70C6}" dt="2025-03-05T11:19:16.684" v="725" actId="20577"/>
          <ac:spMkLst>
            <pc:docMk/>
            <pc:sldMk cId="3486684511" sldId="258"/>
            <ac:spMk id="11" creationId="{56D39C55-7AA3-7040-B077-14B2D470B74D}"/>
          </ac:spMkLst>
        </pc:spChg>
      </pc:sldChg>
      <pc:sldChg chg="del">
        <pc:chgData name="Aleksandra Sałańska-Labisz" userId="090c085e-eb2c-4b56-a17e-77a04d5a02a8" providerId="ADAL" clId="{AA27F7FC-7005-4032-A1A0-5B16C74F70C6}" dt="2025-03-05T10:50:22.293" v="474" actId="2696"/>
        <pc:sldMkLst>
          <pc:docMk/>
          <pc:sldMk cId="3451330447" sldId="263"/>
        </pc:sldMkLst>
      </pc:sldChg>
      <pc:sldChg chg="del">
        <pc:chgData name="Aleksandra Sałańska-Labisz" userId="090c085e-eb2c-4b56-a17e-77a04d5a02a8" providerId="ADAL" clId="{AA27F7FC-7005-4032-A1A0-5B16C74F70C6}" dt="2025-03-05T10:50:40.448" v="478" actId="2696"/>
        <pc:sldMkLst>
          <pc:docMk/>
          <pc:sldMk cId="1674201433" sldId="266"/>
        </pc:sldMkLst>
      </pc:sldChg>
      <pc:sldChg chg="del">
        <pc:chgData name="Aleksandra Sałańska-Labisz" userId="090c085e-eb2c-4b56-a17e-77a04d5a02a8" providerId="ADAL" clId="{AA27F7FC-7005-4032-A1A0-5B16C74F70C6}" dt="2025-03-05T10:50:32.557" v="476" actId="2696"/>
        <pc:sldMkLst>
          <pc:docMk/>
          <pc:sldMk cId="929385013" sldId="267"/>
        </pc:sldMkLst>
      </pc:sldChg>
      <pc:sldChg chg="del">
        <pc:chgData name="Aleksandra Sałańska-Labisz" userId="090c085e-eb2c-4b56-a17e-77a04d5a02a8" providerId="ADAL" clId="{AA27F7FC-7005-4032-A1A0-5B16C74F70C6}" dt="2025-03-05T10:50:43.483" v="479" actId="2696"/>
        <pc:sldMkLst>
          <pc:docMk/>
          <pc:sldMk cId="512519015" sldId="269"/>
        </pc:sldMkLst>
      </pc:sldChg>
      <pc:sldChg chg="del">
        <pc:chgData name="Aleksandra Sałańska-Labisz" userId="090c085e-eb2c-4b56-a17e-77a04d5a02a8" providerId="ADAL" clId="{AA27F7FC-7005-4032-A1A0-5B16C74F70C6}" dt="2025-03-05T10:50:28.141" v="475" actId="2696"/>
        <pc:sldMkLst>
          <pc:docMk/>
          <pc:sldMk cId="2319927107" sldId="270"/>
        </pc:sldMkLst>
      </pc:sldChg>
      <pc:sldChg chg="del">
        <pc:chgData name="Aleksandra Sałańska-Labisz" userId="090c085e-eb2c-4b56-a17e-77a04d5a02a8" providerId="ADAL" clId="{AA27F7FC-7005-4032-A1A0-5B16C74F70C6}" dt="2025-03-05T10:50:37.197" v="477" actId="2696"/>
        <pc:sldMkLst>
          <pc:docMk/>
          <pc:sldMk cId="112892285" sldId="272"/>
        </pc:sldMkLst>
      </pc:sldChg>
      <pc:sldChg chg="del">
        <pc:chgData name="Aleksandra Sałańska-Labisz" userId="090c085e-eb2c-4b56-a17e-77a04d5a02a8" providerId="ADAL" clId="{AA27F7FC-7005-4032-A1A0-5B16C74F70C6}" dt="2025-03-05T10:50:47.123" v="480" actId="2696"/>
        <pc:sldMkLst>
          <pc:docMk/>
          <pc:sldMk cId="3022022566" sldId="273"/>
        </pc:sldMkLst>
      </pc:sldChg>
      <pc:sldChg chg="modSp mod">
        <pc:chgData name="Aleksandra Sałańska-Labisz" userId="090c085e-eb2c-4b56-a17e-77a04d5a02a8" providerId="ADAL" clId="{AA27F7FC-7005-4032-A1A0-5B16C74F70C6}" dt="2025-03-05T11:04:24.351" v="483" actId="20577"/>
        <pc:sldMkLst>
          <pc:docMk/>
          <pc:sldMk cId="3852992799" sldId="274"/>
        </pc:sldMkLst>
        <pc:spChg chg="mod">
          <ac:chgData name="Aleksandra Sałańska-Labisz" userId="090c085e-eb2c-4b56-a17e-77a04d5a02a8" providerId="ADAL" clId="{AA27F7FC-7005-4032-A1A0-5B16C74F70C6}" dt="2025-03-05T08:22:43.733" v="29" actId="20577"/>
          <ac:spMkLst>
            <pc:docMk/>
            <pc:sldMk cId="3852992799" sldId="274"/>
            <ac:spMk id="5" creationId="{12118C9C-56A6-4451-8007-C4E5EE3584FA}"/>
          </ac:spMkLst>
        </pc:spChg>
        <pc:spChg chg="mod">
          <ac:chgData name="Aleksandra Sałańska-Labisz" userId="090c085e-eb2c-4b56-a17e-77a04d5a02a8" providerId="ADAL" clId="{AA27F7FC-7005-4032-A1A0-5B16C74F70C6}" dt="2025-03-05T11:04:24.351" v="483" actId="20577"/>
          <ac:spMkLst>
            <pc:docMk/>
            <pc:sldMk cId="3852992799" sldId="274"/>
            <ac:spMk id="6" creationId="{2AC9AC38-9DEA-4AE6-A16D-10E49FAEB80E}"/>
          </ac:spMkLst>
        </pc:spChg>
      </pc:sldChg>
      <pc:sldChg chg="modSp mod">
        <pc:chgData name="Aleksandra Sałańska-Labisz" userId="090c085e-eb2c-4b56-a17e-77a04d5a02a8" providerId="ADAL" clId="{AA27F7FC-7005-4032-A1A0-5B16C74F70C6}" dt="2025-03-05T12:00:28.787" v="2592" actId="20577"/>
        <pc:sldMkLst>
          <pc:docMk/>
          <pc:sldMk cId="2008474834" sldId="277"/>
        </pc:sldMkLst>
        <pc:spChg chg="mod">
          <ac:chgData name="Aleksandra Sałańska-Labisz" userId="090c085e-eb2c-4b56-a17e-77a04d5a02a8" providerId="ADAL" clId="{AA27F7FC-7005-4032-A1A0-5B16C74F70C6}" dt="2025-03-05T12:00:28.787" v="2592" actId="20577"/>
          <ac:spMkLst>
            <pc:docMk/>
            <pc:sldMk cId="2008474834" sldId="277"/>
            <ac:spMk id="5" creationId="{159623A0-F598-AD55-D903-F12BB23055E9}"/>
          </ac:spMkLst>
        </pc:spChg>
        <pc:graphicFrameChg chg="mod">
          <ac:chgData name="Aleksandra Sałańska-Labisz" userId="090c085e-eb2c-4b56-a17e-77a04d5a02a8" providerId="ADAL" clId="{AA27F7FC-7005-4032-A1A0-5B16C74F70C6}" dt="2025-03-05T11:59:06.181" v="2590" actId="20577"/>
          <ac:graphicFrameMkLst>
            <pc:docMk/>
            <pc:sldMk cId="2008474834" sldId="277"/>
            <ac:graphicFrameMk id="3" creationId="{EABAE10F-DFF9-70DE-88A9-44813CF3D745}"/>
          </ac:graphicFrameMkLst>
        </pc:graphicFrameChg>
      </pc:sldChg>
      <pc:sldChg chg="modSp mod modAnim">
        <pc:chgData name="Aleksandra Sałańska-Labisz" userId="090c085e-eb2c-4b56-a17e-77a04d5a02a8" providerId="ADAL" clId="{AA27F7FC-7005-4032-A1A0-5B16C74F70C6}" dt="2025-03-05T11:05:52.554" v="522" actId="27636"/>
        <pc:sldMkLst>
          <pc:docMk/>
          <pc:sldMk cId="224005742" sldId="287"/>
        </pc:sldMkLst>
        <pc:spChg chg="mod">
          <ac:chgData name="Aleksandra Sałańska-Labisz" userId="090c085e-eb2c-4b56-a17e-77a04d5a02a8" providerId="ADAL" clId="{AA27F7FC-7005-4032-A1A0-5B16C74F70C6}" dt="2025-03-05T11:05:52.554" v="522" actId="27636"/>
          <ac:spMkLst>
            <pc:docMk/>
            <pc:sldMk cId="224005742" sldId="287"/>
            <ac:spMk id="6" creationId="{5BD88326-7A77-D051-53AF-E6BC789E6C57}"/>
          </ac:spMkLst>
        </pc:spChg>
      </pc:sldChg>
      <pc:sldChg chg="modSp mod">
        <pc:chgData name="Aleksandra Sałańska-Labisz" userId="090c085e-eb2c-4b56-a17e-77a04d5a02a8" providerId="ADAL" clId="{AA27F7FC-7005-4032-A1A0-5B16C74F70C6}" dt="2025-03-05T10:05:49.401" v="132" actId="20577"/>
        <pc:sldMkLst>
          <pc:docMk/>
          <pc:sldMk cId="1045832491" sldId="288"/>
        </pc:sldMkLst>
        <pc:spChg chg="mod">
          <ac:chgData name="Aleksandra Sałańska-Labisz" userId="090c085e-eb2c-4b56-a17e-77a04d5a02a8" providerId="ADAL" clId="{AA27F7FC-7005-4032-A1A0-5B16C74F70C6}" dt="2025-03-05T10:05:49.401" v="132" actId="20577"/>
          <ac:spMkLst>
            <pc:docMk/>
            <pc:sldMk cId="1045832491" sldId="288"/>
            <ac:spMk id="6" creationId="{BCE3D475-1D52-CD6E-1E8A-207D9D4BDEF0}"/>
          </ac:spMkLst>
        </pc:spChg>
      </pc:sldChg>
      <pc:sldChg chg="modSp ord">
        <pc:chgData name="Aleksandra Sałańska-Labisz" userId="090c085e-eb2c-4b56-a17e-77a04d5a02a8" providerId="ADAL" clId="{AA27F7FC-7005-4032-A1A0-5B16C74F70C6}" dt="2025-03-31T08:40:49.096" v="2607" actId="20577"/>
        <pc:sldMkLst>
          <pc:docMk/>
          <pc:sldMk cId="1868620579" sldId="292"/>
        </pc:sldMkLst>
        <pc:graphicFrameChg chg="mod">
          <ac:chgData name="Aleksandra Sałańska-Labisz" userId="090c085e-eb2c-4b56-a17e-77a04d5a02a8" providerId="ADAL" clId="{AA27F7FC-7005-4032-A1A0-5B16C74F70C6}" dt="2025-03-31T08:40:49.096" v="2607" actId="20577"/>
          <ac:graphicFrameMkLst>
            <pc:docMk/>
            <pc:sldMk cId="1868620579" sldId="292"/>
            <ac:graphicFrameMk id="2" creationId="{A1A971F5-975A-34D9-17D3-F550C1C0D0FD}"/>
          </ac:graphicFrameMkLst>
        </pc:graphicFrameChg>
      </pc:sldChg>
      <pc:sldChg chg="modSp add del mod ord">
        <pc:chgData name="Aleksandra Sałańska-Labisz" userId="090c085e-eb2c-4b56-a17e-77a04d5a02a8" providerId="ADAL" clId="{AA27F7FC-7005-4032-A1A0-5B16C74F70C6}" dt="2025-03-05T10:17:53.415" v="248" actId="2696"/>
        <pc:sldMkLst>
          <pc:docMk/>
          <pc:sldMk cId="374810938" sldId="295"/>
        </pc:sldMkLst>
      </pc:sldChg>
      <pc:sldChg chg="addSp delSp modSp new mod">
        <pc:chgData name="Aleksandra Sałańska-Labisz" userId="090c085e-eb2c-4b56-a17e-77a04d5a02a8" providerId="ADAL" clId="{AA27F7FC-7005-4032-A1A0-5B16C74F70C6}" dt="2025-03-05T11:53:37.911" v="2441" actId="20577"/>
        <pc:sldMkLst>
          <pc:docMk/>
          <pc:sldMk cId="2772827229" sldId="296"/>
        </pc:sldMkLst>
        <pc:spChg chg="mod">
          <ac:chgData name="Aleksandra Sałańska-Labisz" userId="090c085e-eb2c-4b56-a17e-77a04d5a02a8" providerId="ADAL" clId="{AA27F7FC-7005-4032-A1A0-5B16C74F70C6}" dt="2025-03-05T11:53:37.911" v="2441" actId="20577"/>
          <ac:spMkLst>
            <pc:docMk/>
            <pc:sldMk cId="2772827229" sldId="296"/>
            <ac:spMk id="2" creationId="{8D154EC3-5701-A7A0-06ED-1570CA2AB114}"/>
          </ac:spMkLst>
        </pc:spChg>
        <pc:picChg chg="add mod">
          <ac:chgData name="Aleksandra Sałańska-Labisz" userId="090c085e-eb2c-4b56-a17e-77a04d5a02a8" providerId="ADAL" clId="{AA27F7FC-7005-4032-A1A0-5B16C74F70C6}" dt="2025-03-05T10:17:32.841" v="245" actId="931"/>
          <ac:picMkLst>
            <pc:docMk/>
            <pc:sldMk cId="2772827229" sldId="296"/>
            <ac:picMk id="6" creationId="{22B85542-652D-CC48-B752-CE1B31C5A5F3}"/>
          </ac:picMkLst>
        </pc:picChg>
      </pc:sldChg>
      <pc:sldChg chg="modSp add mod ord modAnim">
        <pc:chgData name="Aleksandra Sałańska-Labisz" userId="090c085e-eb2c-4b56-a17e-77a04d5a02a8" providerId="ADAL" clId="{AA27F7FC-7005-4032-A1A0-5B16C74F70C6}" dt="2025-03-05T11:05:35.180" v="513" actId="20577"/>
        <pc:sldMkLst>
          <pc:docMk/>
          <pc:sldMk cId="474736974" sldId="297"/>
        </pc:sldMkLst>
        <pc:spChg chg="mod">
          <ac:chgData name="Aleksandra Sałańska-Labisz" userId="090c085e-eb2c-4b56-a17e-77a04d5a02a8" providerId="ADAL" clId="{AA27F7FC-7005-4032-A1A0-5B16C74F70C6}" dt="2025-03-05T11:05:35.180" v="513" actId="20577"/>
          <ac:spMkLst>
            <pc:docMk/>
            <pc:sldMk cId="474736974" sldId="297"/>
            <ac:spMk id="5" creationId="{219FF0C1-FB33-EA08-722F-49DC0533735E}"/>
          </ac:spMkLst>
        </pc:spChg>
        <pc:spChg chg="mod">
          <ac:chgData name="Aleksandra Sałańska-Labisz" userId="090c085e-eb2c-4b56-a17e-77a04d5a02a8" providerId="ADAL" clId="{AA27F7FC-7005-4032-A1A0-5B16C74F70C6}" dt="2025-03-05T10:48:31.312" v="467" actId="20577"/>
          <ac:spMkLst>
            <pc:docMk/>
            <pc:sldMk cId="474736974" sldId="297"/>
            <ac:spMk id="6" creationId="{C93B26F9-6CAA-6B17-78F2-A60C5438459D}"/>
          </ac:spMkLst>
        </pc:spChg>
      </pc:sldChg>
      <pc:sldChg chg="add del ord">
        <pc:chgData name="Aleksandra Sałańska-Labisz" userId="090c085e-eb2c-4b56-a17e-77a04d5a02a8" providerId="ADAL" clId="{AA27F7FC-7005-4032-A1A0-5B16C74F70C6}" dt="2025-03-05T10:32:06.857" v="321" actId="2696"/>
        <pc:sldMkLst>
          <pc:docMk/>
          <pc:sldMk cId="2852174812" sldId="298"/>
        </pc:sldMkLst>
      </pc:sldChg>
      <pc:sldChg chg="modSp add mod ord">
        <pc:chgData name="Aleksandra Sałańska-Labisz" userId="090c085e-eb2c-4b56-a17e-77a04d5a02a8" providerId="ADAL" clId="{AA27F7FC-7005-4032-A1A0-5B16C74F70C6}" dt="2025-03-05T11:53:31.020" v="2440" actId="20577"/>
        <pc:sldMkLst>
          <pc:docMk/>
          <pc:sldMk cId="3881705935" sldId="298"/>
        </pc:sldMkLst>
        <pc:spChg chg="mod">
          <ac:chgData name="Aleksandra Sałańska-Labisz" userId="090c085e-eb2c-4b56-a17e-77a04d5a02a8" providerId="ADAL" clId="{AA27F7FC-7005-4032-A1A0-5B16C74F70C6}" dt="2025-03-05T11:18:40.121" v="710" actId="20577"/>
          <ac:spMkLst>
            <pc:docMk/>
            <pc:sldMk cId="3881705935" sldId="298"/>
            <ac:spMk id="5" creationId="{50372679-95F0-DDDF-57C7-4A21CE1EAE1F}"/>
          </ac:spMkLst>
        </pc:spChg>
        <pc:spChg chg="mod">
          <ac:chgData name="Aleksandra Sałańska-Labisz" userId="090c085e-eb2c-4b56-a17e-77a04d5a02a8" providerId="ADAL" clId="{AA27F7FC-7005-4032-A1A0-5B16C74F70C6}" dt="2025-03-05T11:53:31.020" v="2440" actId="20577"/>
          <ac:spMkLst>
            <pc:docMk/>
            <pc:sldMk cId="3881705935" sldId="298"/>
            <ac:spMk id="6" creationId="{938AE75D-C75F-FD9B-C307-A14F07ACEC74}"/>
          </ac:spMkLst>
        </pc:spChg>
      </pc:sldChg>
      <pc:sldChg chg="addSp delSp modSp add mod">
        <pc:chgData name="Aleksandra Sałańska-Labisz" userId="090c085e-eb2c-4b56-a17e-77a04d5a02a8" providerId="ADAL" clId="{AA27F7FC-7005-4032-A1A0-5B16C74F70C6}" dt="2025-03-05T11:42:46.570" v="1775" actId="255"/>
        <pc:sldMkLst>
          <pc:docMk/>
          <pc:sldMk cId="3030165909" sldId="299"/>
        </pc:sldMkLst>
        <pc:spChg chg="mod">
          <ac:chgData name="Aleksandra Sałańska-Labisz" userId="090c085e-eb2c-4b56-a17e-77a04d5a02a8" providerId="ADAL" clId="{AA27F7FC-7005-4032-A1A0-5B16C74F70C6}" dt="2025-03-05T11:19:52.723" v="742" actId="313"/>
          <ac:spMkLst>
            <pc:docMk/>
            <pc:sldMk cId="3030165909" sldId="299"/>
            <ac:spMk id="5" creationId="{512AFFB1-BB10-47E0-9727-E3A266994F86}"/>
          </ac:spMkLst>
        </pc:spChg>
        <pc:graphicFrameChg chg="add mod ord modGraphic">
          <ac:chgData name="Aleksandra Sałańska-Labisz" userId="090c085e-eb2c-4b56-a17e-77a04d5a02a8" providerId="ADAL" clId="{AA27F7FC-7005-4032-A1A0-5B16C74F70C6}" dt="2025-03-05T11:42:46.570" v="1775" actId="255"/>
          <ac:graphicFrameMkLst>
            <pc:docMk/>
            <pc:sldMk cId="3030165909" sldId="299"/>
            <ac:graphicFrameMk id="2" creationId="{2D057431-86B6-8AFD-8AC1-CEB0F97F452F}"/>
          </ac:graphicFrameMkLst>
        </pc:graphicFrameChg>
      </pc:sldChg>
      <pc:sldChg chg="addSp delSp modSp add del mod">
        <pc:chgData name="Aleksandra Sałańska-Labisz" userId="090c085e-eb2c-4b56-a17e-77a04d5a02a8" providerId="ADAL" clId="{AA27F7FC-7005-4032-A1A0-5B16C74F70C6}" dt="2025-03-05T11:42:24.047" v="1773" actId="2696"/>
        <pc:sldMkLst>
          <pc:docMk/>
          <pc:sldMk cId="2095510688" sldId="300"/>
        </pc:sldMkLst>
      </pc:sldChg>
      <pc:sldChg chg="addSp delSp modSp add mod">
        <pc:chgData name="Aleksandra Sałańska-Labisz" userId="090c085e-eb2c-4b56-a17e-77a04d5a02a8" providerId="ADAL" clId="{AA27F7FC-7005-4032-A1A0-5B16C74F70C6}" dt="2025-03-31T10:41:25.288" v="3152" actId="20577"/>
        <pc:sldMkLst>
          <pc:docMk/>
          <pc:sldMk cId="3110419997" sldId="301"/>
        </pc:sldMkLst>
        <pc:spChg chg="mod">
          <ac:chgData name="Aleksandra Sałańska-Labisz" userId="090c085e-eb2c-4b56-a17e-77a04d5a02a8" providerId="ADAL" clId="{AA27F7FC-7005-4032-A1A0-5B16C74F70C6}" dt="2025-03-05T11:42:16.986" v="1772" actId="1076"/>
          <ac:spMkLst>
            <pc:docMk/>
            <pc:sldMk cId="3110419997" sldId="301"/>
            <ac:spMk id="5" creationId="{99D01B9B-D63D-1B07-1B22-B2EE38D05ACF}"/>
          </ac:spMkLst>
        </pc:spChg>
        <pc:graphicFrameChg chg="add mod ord modGraphic">
          <ac:chgData name="Aleksandra Sałańska-Labisz" userId="090c085e-eb2c-4b56-a17e-77a04d5a02a8" providerId="ADAL" clId="{AA27F7FC-7005-4032-A1A0-5B16C74F70C6}" dt="2025-03-31T10:41:25.288" v="3152" actId="20577"/>
          <ac:graphicFrameMkLst>
            <pc:docMk/>
            <pc:sldMk cId="3110419997" sldId="301"/>
            <ac:graphicFrameMk id="6" creationId="{B79C41ED-931C-5344-0881-868E75802B60}"/>
          </ac:graphicFrameMkLst>
        </pc:graphicFrameChg>
      </pc:sldChg>
      <pc:sldChg chg="addSp delSp modSp add mod ord">
        <pc:chgData name="Aleksandra Sałańska-Labisz" userId="090c085e-eb2c-4b56-a17e-77a04d5a02a8" providerId="ADAL" clId="{AA27F7FC-7005-4032-A1A0-5B16C74F70C6}" dt="2025-03-05T11:50:51.819" v="2409" actId="20577"/>
        <pc:sldMkLst>
          <pc:docMk/>
          <pc:sldMk cId="627465387" sldId="302"/>
        </pc:sldMkLst>
        <pc:spChg chg="mod">
          <ac:chgData name="Aleksandra Sałańska-Labisz" userId="090c085e-eb2c-4b56-a17e-77a04d5a02a8" providerId="ADAL" clId="{AA27F7FC-7005-4032-A1A0-5B16C74F70C6}" dt="2025-03-05T11:44:53.688" v="1804" actId="20577"/>
          <ac:spMkLst>
            <pc:docMk/>
            <pc:sldMk cId="627465387" sldId="302"/>
            <ac:spMk id="5" creationId="{8A6340B4-312B-E5FD-3C36-05D227DD23D1}"/>
          </ac:spMkLst>
        </pc:spChg>
        <pc:graphicFrameChg chg="add mod ord modGraphic">
          <ac:chgData name="Aleksandra Sałańska-Labisz" userId="090c085e-eb2c-4b56-a17e-77a04d5a02a8" providerId="ADAL" clId="{AA27F7FC-7005-4032-A1A0-5B16C74F70C6}" dt="2025-03-05T11:50:51.819" v="2409" actId="20577"/>
          <ac:graphicFrameMkLst>
            <pc:docMk/>
            <pc:sldMk cId="627465387" sldId="302"/>
            <ac:graphicFrameMk id="7" creationId="{D883388A-90F5-322A-DC0B-7F619A1B7634}"/>
          </ac:graphicFrameMkLst>
        </pc:graphicFrameChg>
      </pc:sldChg>
      <pc:sldChg chg="addSp delSp modSp add mod ord">
        <pc:chgData name="Aleksandra Sałańska-Labisz" userId="090c085e-eb2c-4b56-a17e-77a04d5a02a8" providerId="ADAL" clId="{AA27F7FC-7005-4032-A1A0-5B16C74F70C6}" dt="2025-03-05T11:56:59.133" v="2498"/>
        <pc:sldMkLst>
          <pc:docMk/>
          <pc:sldMk cId="311190695" sldId="303"/>
        </pc:sldMkLst>
        <pc:spChg chg="mod">
          <ac:chgData name="Aleksandra Sałańska-Labisz" userId="090c085e-eb2c-4b56-a17e-77a04d5a02a8" providerId="ADAL" clId="{AA27F7FC-7005-4032-A1A0-5B16C74F70C6}" dt="2025-03-05T11:55:23.750" v="2491" actId="5793"/>
          <ac:spMkLst>
            <pc:docMk/>
            <pc:sldMk cId="311190695" sldId="303"/>
            <ac:spMk id="5" creationId="{4F5F793A-AA77-2453-E1A5-15C14D0BFFA2}"/>
          </ac:spMkLst>
        </pc:spChg>
        <pc:picChg chg="add mod">
          <ac:chgData name="Aleksandra Sałańska-Labisz" userId="090c085e-eb2c-4b56-a17e-77a04d5a02a8" providerId="ADAL" clId="{AA27F7FC-7005-4032-A1A0-5B16C74F70C6}" dt="2025-03-05T11:55:50.103" v="2493" actId="931"/>
          <ac:picMkLst>
            <pc:docMk/>
            <pc:sldMk cId="311190695" sldId="303"/>
            <ac:picMk id="3" creationId="{BAE84F21-5331-B660-1CF4-E18D0DF5732E}"/>
          </ac:picMkLst>
        </pc:picChg>
      </pc:sldChg>
      <pc:sldChg chg="modSp add mod ord">
        <pc:chgData name="Aleksandra Sałańska-Labisz" userId="090c085e-eb2c-4b56-a17e-77a04d5a02a8" providerId="ADAL" clId="{AA27F7FC-7005-4032-A1A0-5B16C74F70C6}" dt="2025-03-07T14:21:21.227" v="2596" actId="20577"/>
        <pc:sldMkLst>
          <pc:docMk/>
          <pc:sldMk cId="3647213428" sldId="304"/>
        </pc:sldMkLst>
        <pc:spChg chg="mod">
          <ac:chgData name="Aleksandra Sałańska-Labisz" userId="090c085e-eb2c-4b56-a17e-77a04d5a02a8" providerId="ADAL" clId="{AA27F7FC-7005-4032-A1A0-5B16C74F70C6}" dt="2025-03-07T14:21:21.227" v="2596" actId="20577"/>
          <ac:spMkLst>
            <pc:docMk/>
            <pc:sldMk cId="3647213428" sldId="304"/>
            <ac:spMk id="5" creationId="{823D602C-F0DE-75C9-8686-B78586318B64}"/>
          </ac:spMkLst>
        </pc:spChg>
      </pc:sldChg>
      <pc:sldChg chg="addSp delSp modSp add mod modAnim">
        <pc:chgData name="Aleksandra Sałańska-Labisz" userId="090c085e-eb2c-4b56-a17e-77a04d5a02a8" providerId="ADAL" clId="{AA27F7FC-7005-4032-A1A0-5B16C74F70C6}" dt="2025-03-31T09:34:05.113" v="3139"/>
        <pc:sldMkLst>
          <pc:docMk/>
          <pc:sldMk cId="2479532326" sldId="305"/>
        </pc:sldMkLst>
        <pc:spChg chg="mod">
          <ac:chgData name="Aleksandra Sałańska-Labisz" userId="090c085e-eb2c-4b56-a17e-77a04d5a02a8" providerId="ADAL" clId="{AA27F7FC-7005-4032-A1A0-5B16C74F70C6}" dt="2025-03-31T09:28:17.517" v="2619" actId="20577"/>
          <ac:spMkLst>
            <pc:docMk/>
            <pc:sldMk cId="2479532326" sldId="305"/>
            <ac:spMk id="5" creationId="{DDAFDE90-2099-3693-76CB-531DF4458B7D}"/>
          </ac:spMkLst>
        </pc:spChg>
        <pc:spChg chg="add mod">
          <ac:chgData name="Aleksandra Sałańska-Labisz" userId="090c085e-eb2c-4b56-a17e-77a04d5a02a8" providerId="ADAL" clId="{AA27F7FC-7005-4032-A1A0-5B16C74F70C6}" dt="2025-03-31T09:33:38.593" v="3137" actId="113"/>
          <ac:spMkLst>
            <pc:docMk/>
            <pc:sldMk cId="2479532326" sldId="305"/>
            <ac:spMk id="6" creationId="{F225DC67-2A32-F4AD-E779-F29FAD7F6466}"/>
          </ac:spMkLst>
        </pc:spChg>
        <pc:graphicFrameChg chg="del">
          <ac:chgData name="Aleksandra Sałańska-Labisz" userId="090c085e-eb2c-4b56-a17e-77a04d5a02a8" providerId="ADAL" clId="{AA27F7FC-7005-4032-A1A0-5B16C74F70C6}" dt="2025-03-31T09:28:24.266" v="2620" actId="478"/>
          <ac:graphicFrameMkLst>
            <pc:docMk/>
            <pc:sldMk cId="2479532326" sldId="305"/>
            <ac:graphicFrameMk id="2" creationId="{6F9853A8-43A2-9655-7513-F04B9290043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663C8-5351-431B-87BA-0C3C825C781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9C9EC1-0F8E-48EE-81B7-D9263ABC0D6E}">
      <dgm:prSet phldrT="[Tekst]"/>
      <dgm:spPr/>
      <dgm:t>
        <a:bodyPr/>
        <a:lstStyle/>
        <a:p>
          <a:r>
            <a:rPr lang="pl-PL" dirty="0"/>
            <a:t>Tutor</a:t>
          </a:r>
        </a:p>
        <a:p>
          <a:r>
            <a:rPr lang="pl-PL" dirty="0"/>
            <a:t>te same narzędzia</a:t>
          </a:r>
        </a:p>
        <a:p>
          <a:r>
            <a:rPr lang="pl-PL" dirty="0"/>
            <a:t>edukacja</a:t>
          </a:r>
        </a:p>
      </dgm:t>
    </dgm:pt>
    <dgm:pt modelId="{2D5C96B2-E20F-47F7-B0C8-0970555FC5B3}" type="parTrans" cxnId="{7D45D060-B407-4E02-93AB-5A10AA4A9AD2}">
      <dgm:prSet/>
      <dgm:spPr/>
      <dgm:t>
        <a:bodyPr/>
        <a:lstStyle/>
        <a:p>
          <a:endParaRPr lang="pl-PL"/>
        </a:p>
      </dgm:t>
    </dgm:pt>
    <dgm:pt modelId="{4A1BB1AB-18F9-41D7-8C77-FCB07FB0811E}" type="sibTrans" cxnId="{7D45D060-B407-4E02-93AB-5A10AA4A9AD2}">
      <dgm:prSet/>
      <dgm:spPr/>
      <dgm:t>
        <a:bodyPr/>
        <a:lstStyle/>
        <a:p>
          <a:endParaRPr lang="pl-PL"/>
        </a:p>
      </dgm:t>
    </dgm:pt>
    <dgm:pt modelId="{2EEB34CE-2400-47A4-8FC9-D559F2F64144}">
      <dgm:prSet phldrT="[Tekst]"/>
      <dgm:spPr/>
      <dgm:t>
        <a:bodyPr/>
        <a:lstStyle/>
        <a:p>
          <a:r>
            <a:rPr lang="pl-PL" dirty="0" err="1"/>
            <a:t>Coach</a:t>
          </a:r>
          <a:endParaRPr lang="pl-PL" dirty="0"/>
        </a:p>
        <a:p>
          <a:r>
            <a:rPr lang="pl-PL" dirty="0"/>
            <a:t>te same narzędzia</a:t>
          </a:r>
        </a:p>
        <a:p>
          <a:r>
            <a:rPr lang="pl-PL" dirty="0"/>
            <a:t>biznes</a:t>
          </a:r>
        </a:p>
      </dgm:t>
    </dgm:pt>
    <dgm:pt modelId="{29BF24C4-2551-4434-97DF-E9725E5A9751}" type="parTrans" cxnId="{BFD44293-B3F8-44C7-89CA-E29C326C8709}">
      <dgm:prSet/>
      <dgm:spPr/>
      <dgm:t>
        <a:bodyPr/>
        <a:lstStyle/>
        <a:p>
          <a:endParaRPr lang="pl-PL"/>
        </a:p>
      </dgm:t>
    </dgm:pt>
    <dgm:pt modelId="{5E327547-A04E-4134-9E1C-B9697B0F58FC}" type="sibTrans" cxnId="{BFD44293-B3F8-44C7-89CA-E29C326C8709}">
      <dgm:prSet/>
      <dgm:spPr/>
      <dgm:t>
        <a:bodyPr/>
        <a:lstStyle/>
        <a:p>
          <a:endParaRPr lang="pl-PL"/>
        </a:p>
      </dgm:t>
    </dgm:pt>
    <dgm:pt modelId="{2CAA7E3D-EDD8-44F3-A871-A54E7920306D}" type="pres">
      <dgm:prSet presAssocID="{D73663C8-5351-431B-87BA-0C3C825C781F}" presName="Name0" presStyleCnt="0">
        <dgm:presLayoutVars>
          <dgm:chMax val="2"/>
          <dgm:chPref val="2"/>
          <dgm:animLvl val="lvl"/>
        </dgm:presLayoutVars>
      </dgm:prSet>
      <dgm:spPr/>
    </dgm:pt>
    <dgm:pt modelId="{2C1E7A5C-577E-4352-9725-8487C43926EE}" type="pres">
      <dgm:prSet presAssocID="{D73663C8-5351-431B-87BA-0C3C825C781F}" presName="LeftText" presStyleLbl="revTx" presStyleIdx="0" presStyleCnt="0">
        <dgm:presLayoutVars>
          <dgm:bulletEnabled val="1"/>
        </dgm:presLayoutVars>
      </dgm:prSet>
      <dgm:spPr/>
    </dgm:pt>
    <dgm:pt modelId="{11021C75-06EC-4D42-940C-4BF37D27B12C}" type="pres">
      <dgm:prSet presAssocID="{D73663C8-5351-431B-87BA-0C3C825C781F}" presName="LeftNode" presStyleLbl="bgImgPlace1" presStyleIdx="0" presStyleCnt="2" custScaleX="216599" custScaleY="131610" custLinFactNeighborX="-55696" custLinFactNeighborY="0">
        <dgm:presLayoutVars>
          <dgm:chMax val="2"/>
          <dgm:chPref val="2"/>
        </dgm:presLayoutVars>
      </dgm:prSet>
      <dgm:spPr/>
    </dgm:pt>
    <dgm:pt modelId="{15457512-430B-42AC-AF5F-C463B08DCB5A}" type="pres">
      <dgm:prSet presAssocID="{D73663C8-5351-431B-87BA-0C3C825C781F}" presName="RightText" presStyleLbl="revTx" presStyleIdx="0" presStyleCnt="0">
        <dgm:presLayoutVars>
          <dgm:bulletEnabled val="1"/>
        </dgm:presLayoutVars>
      </dgm:prSet>
      <dgm:spPr/>
    </dgm:pt>
    <dgm:pt modelId="{028A9663-6F6D-42A4-90C7-3E2FAC0A6FB4}" type="pres">
      <dgm:prSet presAssocID="{D73663C8-5351-431B-87BA-0C3C825C781F}" presName="RightNode" presStyleLbl="bgImgPlace1" presStyleIdx="1" presStyleCnt="2" custScaleX="217617" custScaleY="131626" custLinFactNeighborX="64625" custLinFactNeighborY="697">
        <dgm:presLayoutVars>
          <dgm:chMax val="0"/>
          <dgm:chPref val="0"/>
        </dgm:presLayoutVars>
      </dgm:prSet>
      <dgm:spPr/>
    </dgm:pt>
    <dgm:pt modelId="{6933A897-3DE3-4A15-96B0-D8B5196A3F97}" type="pres">
      <dgm:prSet presAssocID="{D73663C8-5351-431B-87BA-0C3C825C781F}" presName="TopArrow" presStyleLbl="node1" presStyleIdx="0" presStyleCnt="2"/>
      <dgm:spPr/>
    </dgm:pt>
    <dgm:pt modelId="{8CFC3FAE-5A7B-4AF3-837A-441F57F584D7}" type="pres">
      <dgm:prSet presAssocID="{D73663C8-5351-431B-87BA-0C3C825C781F}" presName="BottomArrow" presStyleLbl="node1" presStyleIdx="1" presStyleCnt="2"/>
      <dgm:spPr/>
    </dgm:pt>
  </dgm:ptLst>
  <dgm:cxnLst>
    <dgm:cxn modelId="{2E1F6D20-8E04-467A-A64C-26A66DA4A5E0}" type="presOf" srcId="{2EEB34CE-2400-47A4-8FC9-D559F2F64144}" destId="{15457512-430B-42AC-AF5F-C463B08DCB5A}" srcOrd="0" destOrd="0" presId="urn:microsoft.com/office/officeart/2009/layout/ReverseList"/>
    <dgm:cxn modelId="{2514962D-50AD-48EF-BD18-D0367E57B713}" type="presOf" srcId="{2EEB34CE-2400-47A4-8FC9-D559F2F64144}" destId="{028A9663-6F6D-42A4-90C7-3E2FAC0A6FB4}" srcOrd="1" destOrd="0" presId="urn:microsoft.com/office/officeart/2009/layout/ReverseList"/>
    <dgm:cxn modelId="{7D45D060-B407-4E02-93AB-5A10AA4A9AD2}" srcId="{D73663C8-5351-431B-87BA-0C3C825C781F}" destId="{6F9C9EC1-0F8E-48EE-81B7-D9263ABC0D6E}" srcOrd="0" destOrd="0" parTransId="{2D5C96B2-E20F-47F7-B0C8-0970555FC5B3}" sibTransId="{4A1BB1AB-18F9-41D7-8C77-FCB07FB0811E}"/>
    <dgm:cxn modelId="{4CE43B70-DCEF-4E7A-9CF7-E9E0CAB051B8}" type="presOf" srcId="{D73663C8-5351-431B-87BA-0C3C825C781F}" destId="{2CAA7E3D-EDD8-44F3-A871-A54E7920306D}" srcOrd="0" destOrd="0" presId="urn:microsoft.com/office/officeart/2009/layout/ReverseList"/>
    <dgm:cxn modelId="{BFD44293-B3F8-44C7-89CA-E29C326C8709}" srcId="{D73663C8-5351-431B-87BA-0C3C825C781F}" destId="{2EEB34CE-2400-47A4-8FC9-D559F2F64144}" srcOrd="1" destOrd="0" parTransId="{29BF24C4-2551-4434-97DF-E9725E5A9751}" sibTransId="{5E327547-A04E-4134-9E1C-B9697B0F58FC}"/>
    <dgm:cxn modelId="{69118C9A-2C16-4C04-92B0-6C0B65364175}" type="presOf" srcId="{6F9C9EC1-0F8E-48EE-81B7-D9263ABC0D6E}" destId="{2C1E7A5C-577E-4352-9725-8487C43926EE}" srcOrd="0" destOrd="0" presId="urn:microsoft.com/office/officeart/2009/layout/ReverseList"/>
    <dgm:cxn modelId="{F97F16CF-269C-42E0-B4BB-45FB43735C22}" type="presOf" srcId="{6F9C9EC1-0F8E-48EE-81B7-D9263ABC0D6E}" destId="{11021C75-06EC-4D42-940C-4BF37D27B12C}" srcOrd="1" destOrd="0" presId="urn:microsoft.com/office/officeart/2009/layout/ReverseList"/>
    <dgm:cxn modelId="{5A21A425-61F3-4519-8797-02E09A80AB78}" type="presParOf" srcId="{2CAA7E3D-EDD8-44F3-A871-A54E7920306D}" destId="{2C1E7A5C-577E-4352-9725-8487C43926EE}" srcOrd="0" destOrd="0" presId="urn:microsoft.com/office/officeart/2009/layout/ReverseList"/>
    <dgm:cxn modelId="{E0D36559-9FB3-4EB2-85C9-B5E66EC7E32C}" type="presParOf" srcId="{2CAA7E3D-EDD8-44F3-A871-A54E7920306D}" destId="{11021C75-06EC-4D42-940C-4BF37D27B12C}" srcOrd="1" destOrd="0" presId="urn:microsoft.com/office/officeart/2009/layout/ReverseList"/>
    <dgm:cxn modelId="{DF2373F4-531F-4F3E-9A82-FE7FE59A0E6F}" type="presParOf" srcId="{2CAA7E3D-EDD8-44F3-A871-A54E7920306D}" destId="{15457512-430B-42AC-AF5F-C463B08DCB5A}" srcOrd="2" destOrd="0" presId="urn:microsoft.com/office/officeart/2009/layout/ReverseList"/>
    <dgm:cxn modelId="{56FBCCD1-3466-43A7-A0EC-70B5C5E19A2F}" type="presParOf" srcId="{2CAA7E3D-EDD8-44F3-A871-A54E7920306D}" destId="{028A9663-6F6D-42A4-90C7-3E2FAC0A6FB4}" srcOrd="3" destOrd="0" presId="urn:microsoft.com/office/officeart/2009/layout/ReverseList"/>
    <dgm:cxn modelId="{B6306784-210B-4157-846F-434A04E33FD5}" type="presParOf" srcId="{2CAA7E3D-EDD8-44F3-A871-A54E7920306D}" destId="{6933A897-3DE3-4A15-96B0-D8B5196A3F97}" srcOrd="4" destOrd="0" presId="urn:microsoft.com/office/officeart/2009/layout/ReverseList"/>
    <dgm:cxn modelId="{B9DBB200-FAF6-43D9-8331-D150DFB5EF63}" type="presParOf" srcId="{2CAA7E3D-EDD8-44F3-A871-A54E7920306D}" destId="{8CFC3FAE-5A7B-4AF3-837A-441F57F584D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8C424-71D5-4331-BD9B-3BAC7751202A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276871-C1FE-4F22-A182-9C3CB6452A25}">
      <dgm:prSet phldrT="[Tekst]"/>
      <dgm:spPr/>
      <dgm:t>
        <a:bodyPr/>
        <a:lstStyle/>
        <a:p>
          <a:r>
            <a:rPr lang="pl-PL" dirty="0"/>
            <a:t>G</a:t>
          </a:r>
        </a:p>
      </dgm:t>
    </dgm:pt>
    <dgm:pt modelId="{351B36AE-85B3-4EC4-A18F-5BEA4994CE63}" type="parTrans" cxnId="{409FFBAA-FA55-4892-9A1C-2AB614DDA97F}">
      <dgm:prSet/>
      <dgm:spPr/>
      <dgm:t>
        <a:bodyPr/>
        <a:lstStyle/>
        <a:p>
          <a:endParaRPr lang="pl-PL"/>
        </a:p>
      </dgm:t>
    </dgm:pt>
    <dgm:pt modelId="{9DEF7F07-2714-48B1-9951-FE09BC13B54F}" type="sibTrans" cxnId="{409FFBAA-FA55-4892-9A1C-2AB614DDA97F}">
      <dgm:prSet/>
      <dgm:spPr/>
      <dgm:t>
        <a:bodyPr/>
        <a:lstStyle/>
        <a:p>
          <a:endParaRPr lang="pl-PL"/>
        </a:p>
      </dgm:t>
    </dgm:pt>
    <dgm:pt modelId="{513C7E2C-E907-41EF-A352-5730CE4456BA}">
      <dgm:prSet phldrT="[Tekst]"/>
      <dgm:spPr/>
      <dgm:t>
        <a:bodyPr/>
        <a:lstStyle/>
        <a:p>
          <a:r>
            <a:rPr lang="pl-PL" dirty="0" err="1"/>
            <a:t>reality</a:t>
          </a:r>
          <a:r>
            <a:rPr lang="pl-PL" dirty="0"/>
            <a:t> - rzeczywistość </a:t>
          </a:r>
        </a:p>
      </dgm:t>
    </dgm:pt>
    <dgm:pt modelId="{1FB4D8B6-81C9-4579-B078-2689D002EA1E}" type="parTrans" cxnId="{7CED683E-0959-4AC4-95D5-8E012566DA59}">
      <dgm:prSet/>
      <dgm:spPr/>
      <dgm:t>
        <a:bodyPr/>
        <a:lstStyle/>
        <a:p>
          <a:endParaRPr lang="pl-PL"/>
        </a:p>
      </dgm:t>
    </dgm:pt>
    <dgm:pt modelId="{3A7ED57C-39C9-4FBF-BB5D-0DDA30E1F194}" type="sibTrans" cxnId="{7CED683E-0959-4AC4-95D5-8E012566DA59}">
      <dgm:prSet/>
      <dgm:spPr/>
      <dgm:t>
        <a:bodyPr/>
        <a:lstStyle/>
        <a:p>
          <a:endParaRPr lang="pl-PL"/>
        </a:p>
      </dgm:t>
    </dgm:pt>
    <dgm:pt modelId="{4F963B1C-C4CB-4D99-B6A2-6384D1866A3A}">
      <dgm:prSet phldrT="[Tekst]"/>
      <dgm:spPr/>
      <dgm:t>
        <a:bodyPr/>
        <a:lstStyle/>
        <a:p>
          <a:r>
            <a:rPr lang="pl-PL" dirty="0"/>
            <a:t>O</a:t>
          </a:r>
        </a:p>
      </dgm:t>
    </dgm:pt>
    <dgm:pt modelId="{81D8C40D-617B-4659-85DD-54AC5EA9218C}" type="parTrans" cxnId="{EC8BBFDA-4555-4E1F-BD60-84B9C37DF024}">
      <dgm:prSet/>
      <dgm:spPr/>
      <dgm:t>
        <a:bodyPr/>
        <a:lstStyle/>
        <a:p>
          <a:endParaRPr lang="pl-PL"/>
        </a:p>
      </dgm:t>
    </dgm:pt>
    <dgm:pt modelId="{5DE753EB-CCFA-4FC2-9961-0E46530489ED}" type="sibTrans" cxnId="{EC8BBFDA-4555-4E1F-BD60-84B9C37DF024}">
      <dgm:prSet/>
      <dgm:spPr/>
      <dgm:t>
        <a:bodyPr/>
        <a:lstStyle/>
        <a:p>
          <a:endParaRPr lang="pl-PL"/>
        </a:p>
      </dgm:t>
    </dgm:pt>
    <dgm:pt modelId="{741DC507-1601-4B68-8B87-06F7BE2A77B6}">
      <dgm:prSet phldrT="[Tekst]"/>
      <dgm:spPr/>
      <dgm:t>
        <a:bodyPr/>
        <a:lstStyle/>
        <a:p>
          <a:r>
            <a:rPr lang="pl-PL" dirty="0" err="1"/>
            <a:t>option</a:t>
          </a:r>
          <a:r>
            <a:rPr lang="pl-PL" dirty="0"/>
            <a:t> - opcje</a:t>
          </a:r>
        </a:p>
      </dgm:t>
    </dgm:pt>
    <dgm:pt modelId="{93DA94F5-7538-4542-AFBA-ED8CE9612BDC}" type="parTrans" cxnId="{A5EA6976-5FF3-4D1A-9FB6-331D0213E58C}">
      <dgm:prSet/>
      <dgm:spPr/>
      <dgm:t>
        <a:bodyPr/>
        <a:lstStyle/>
        <a:p>
          <a:endParaRPr lang="pl-PL"/>
        </a:p>
      </dgm:t>
    </dgm:pt>
    <dgm:pt modelId="{CDCB6E1B-506C-4582-8B20-C443AE98BD97}" type="sibTrans" cxnId="{A5EA6976-5FF3-4D1A-9FB6-331D0213E58C}">
      <dgm:prSet/>
      <dgm:spPr/>
      <dgm:t>
        <a:bodyPr/>
        <a:lstStyle/>
        <a:p>
          <a:endParaRPr lang="pl-PL"/>
        </a:p>
      </dgm:t>
    </dgm:pt>
    <dgm:pt modelId="{23929CC3-3ECA-4F1A-B85C-0D31218475E2}">
      <dgm:prSet phldrT="[Tekst]"/>
      <dgm:spPr/>
      <dgm:t>
        <a:bodyPr/>
        <a:lstStyle/>
        <a:p>
          <a:r>
            <a:rPr lang="pl-PL" dirty="0"/>
            <a:t>W </a:t>
          </a:r>
        </a:p>
      </dgm:t>
    </dgm:pt>
    <dgm:pt modelId="{9A2600D5-741F-470D-8052-95F664B9EEC1}" type="parTrans" cxnId="{6C3E817F-E252-472A-91A7-8BD5B902F70A}">
      <dgm:prSet/>
      <dgm:spPr/>
      <dgm:t>
        <a:bodyPr/>
        <a:lstStyle/>
        <a:p>
          <a:endParaRPr lang="pl-PL"/>
        </a:p>
      </dgm:t>
    </dgm:pt>
    <dgm:pt modelId="{33480092-90F5-4E7B-B89B-CA03A1FDBBE8}" type="sibTrans" cxnId="{6C3E817F-E252-472A-91A7-8BD5B902F70A}">
      <dgm:prSet/>
      <dgm:spPr/>
      <dgm:t>
        <a:bodyPr/>
        <a:lstStyle/>
        <a:p>
          <a:endParaRPr lang="pl-PL"/>
        </a:p>
      </dgm:t>
    </dgm:pt>
    <dgm:pt modelId="{4B2E5D58-1D97-41C1-A14C-8CC0257BF49F}">
      <dgm:prSet phldrT="[Tekst]"/>
      <dgm:spPr/>
      <dgm:t>
        <a:bodyPr/>
        <a:lstStyle/>
        <a:p>
          <a:r>
            <a:rPr lang="pl-PL" dirty="0"/>
            <a:t>R</a:t>
          </a:r>
        </a:p>
      </dgm:t>
    </dgm:pt>
    <dgm:pt modelId="{032FD532-5EC9-4F93-86E0-F100CEDC6AEC}" type="parTrans" cxnId="{1A337D4A-22C3-4FBA-9AEA-646338D4EA46}">
      <dgm:prSet/>
      <dgm:spPr/>
      <dgm:t>
        <a:bodyPr/>
        <a:lstStyle/>
        <a:p>
          <a:endParaRPr lang="pl-PL"/>
        </a:p>
      </dgm:t>
    </dgm:pt>
    <dgm:pt modelId="{73A09762-87D7-4052-8D88-20A1126DE66B}" type="sibTrans" cxnId="{1A337D4A-22C3-4FBA-9AEA-646338D4EA46}">
      <dgm:prSet/>
      <dgm:spPr/>
      <dgm:t>
        <a:bodyPr/>
        <a:lstStyle/>
        <a:p>
          <a:endParaRPr lang="pl-PL"/>
        </a:p>
      </dgm:t>
    </dgm:pt>
    <dgm:pt modelId="{F1BE86EE-4F75-41C9-9424-6ADB75FC7730}">
      <dgm:prSet/>
      <dgm:spPr/>
      <dgm:t>
        <a:bodyPr/>
        <a:lstStyle/>
        <a:p>
          <a:r>
            <a:rPr lang="pl-PL" dirty="0" err="1"/>
            <a:t>goal</a:t>
          </a:r>
          <a:r>
            <a:rPr lang="pl-PL" dirty="0"/>
            <a:t> - cel</a:t>
          </a:r>
        </a:p>
      </dgm:t>
    </dgm:pt>
    <dgm:pt modelId="{6A87F7B6-16CF-4D54-81D5-8B8C1EAF306C}" type="parTrans" cxnId="{808D6D8E-4F4D-437A-906B-A6594CAC2A3C}">
      <dgm:prSet/>
      <dgm:spPr/>
      <dgm:t>
        <a:bodyPr/>
        <a:lstStyle/>
        <a:p>
          <a:endParaRPr lang="pl-PL"/>
        </a:p>
      </dgm:t>
    </dgm:pt>
    <dgm:pt modelId="{908519F8-BE2D-44ED-931C-9CBBAD68D6E0}" type="sibTrans" cxnId="{808D6D8E-4F4D-437A-906B-A6594CAC2A3C}">
      <dgm:prSet/>
      <dgm:spPr/>
      <dgm:t>
        <a:bodyPr/>
        <a:lstStyle/>
        <a:p>
          <a:endParaRPr lang="pl-PL"/>
        </a:p>
      </dgm:t>
    </dgm:pt>
    <dgm:pt modelId="{5B46C51C-32A4-4AB5-983D-810D5D475722}">
      <dgm:prSet/>
      <dgm:spPr/>
      <dgm:t>
        <a:bodyPr/>
        <a:lstStyle/>
        <a:p>
          <a:r>
            <a:rPr lang="pl-PL" dirty="0" err="1"/>
            <a:t>will</a:t>
          </a:r>
          <a:r>
            <a:rPr lang="pl-PL" dirty="0"/>
            <a:t> - wnioski</a:t>
          </a:r>
        </a:p>
      </dgm:t>
    </dgm:pt>
    <dgm:pt modelId="{80441D8D-7848-473E-90DC-3F2A6C0C81B5}" type="parTrans" cxnId="{8305028B-6843-4348-B587-6CE196D8EF52}">
      <dgm:prSet/>
      <dgm:spPr/>
      <dgm:t>
        <a:bodyPr/>
        <a:lstStyle/>
        <a:p>
          <a:endParaRPr lang="pl-PL"/>
        </a:p>
      </dgm:t>
    </dgm:pt>
    <dgm:pt modelId="{A88672EC-714D-4AC0-ADFC-8CBF3746F8DD}" type="sibTrans" cxnId="{8305028B-6843-4348-B587-6CE196D8EF52}">
      <dgm:prSet/>
      <dgm:spPr/>
      <dgm:t>
        <a:bodyPr/>
        <a:lstStyle/>
        <a:p>
          <a:endParaRPr lang="pl-PL"/>
        </a:p>
      </dgm:t>
    </dgm:pt>
    <dgm:pt modelId="{527EE97B-1865-41E6-853A-8EBC8EAAF0CA}" type="pres">
      <dgm:prSet presAssocID="{9AB8C424-71D5-4331-BD9B-3BAC7751202A}" presName="Name0" presStyleCnt="0">
        <dgm:presLayoutVars>
          <dgm:dir/>
          <dgm:animLvl val="lvl"/>
          <dgm:resizeHandles/>
        </dgm:presLayoutVars>
      </dgm:prSet>
      <dgm:spPr/>
    </dgm:pt>
    <dgm:pt modelId="{129E3682-DA92-4954-A8FF-E84365BE10F0}" type="pres">
      <dgm:prSet presAssocID="{03276871-C1FE-4F22-A182-9C3CB6452A25}" presName="linNode" presStyleCnt="0"/>
      <dgm:spPr/>
    </dgm:pt>
    <dgm:pt modelId="{8E7F64D4-523E-4895-AD8B-A4E67DF59E4F}" type="pres">
      <dgm:prSet presAssocID="{03276871-C1FE-4F22-A182-9C3CB6452A25}" presName="parentShp" presStyleLbl="node1" presStyleIdx="0" presStyleCnt="4" custLinFactNeighborX="353" custLinFactNeighborY="-26604">
        <dgm:presLayoutVars>
          <dgm:bulletEnabled val="1"/>
        </dgm:presLayoutVars>
      </dgm:prSet>
      <dgm:spPr/>
    </dgm:pt>
    <dgm:pt modelId="{6EEE099B-5CC4-462D-BB67-1C9DD07B85E8}" type="pres">
      <dgm:prSet presAssocID="{03276871-C1FE-4F22-A182-9C3CB6452A25}" presName="childShp" presStyleLbl="bgAccFollowNode1" presStyleIdx="0" presStyleCnt="4">
        <dgm:presLayoutVars>
          <dgm:bulletEnabled val="1"/>
        </dgm:presLayoutVars>
      </dgm:prSet>
      <dgm:spPr/>
    </dgm:pt>
    <dgm:pt modelId="{BDC663A1-CB01-45E6-AF0B-596D7085C0D8}" type="pres">
      <dgm:prSet presAssocID="{9DEF7F07-2714-48B1-9951-FE09BC13B54F}" presName="spacing" presStyleCnt="0"/>
      <dgm:spPr/>
    </dgm:pt>
    <dgm:pt modelId="{DC4E5C94-63FA-47EA-8C17-0CC5C8EE4527}" type="pres">
      <dgm:prSet presAssocID="{4B2E5D58-1D97-41C1-A14C-8CC0257BF49F}" presName="linNode" presStyleCnt="0"/>
      <dgm:spPr/>
    </dgm:pt>
    <dgm:pt modelId="{DB47420B-EC25-4777-AC0D-A5FBB09C2C89}" type="pres">
      <dgm:prSet presAssocID="{4B2E5D58-1D97-41C1-A14C-8CC0257BF49F}" presName="parentShp" presStyleLbl="node1" presStyleIdx="1" presStyleCnt="4">
        <dgm:presLayoutVars>
          <dgm:bulletEnabled val="1"/>
        </dgm:presLayoutVars>
      </dgm:prSet>
      <dgm:spPr/>
    </dgm:pt>
    <dgm:pt modelId="{C9AC3847-5770-4B08-A008-A754595D913F}" type="pres">
      <dgm:prSet presAssocID="{4B2E5D58-1D97-41C1-A14C-8CC0257BF49F}" presName="childShp" presStyleLbl="bgAccFollowNode1" presStyleIdx="1" presStyleCnt="4">
        <dgm:presLayoutVars>
          <dgm:bulletEnabled val="1"/>
        </dgm:presLayoutVars>
      </dgm:prSet>
      <dgm:spPr/>
    </dgm:pt>
    <dgm:pt modelId="{53A2B667-47FF-4EC5-88D8-44E7BC37C7AA}" type="pres">
      <dgm:prSet presAssocID="{73A09762-87D7-4052-8D88-20A1126DE66B}" presName="spacing" presStyleCnt="0"/>
      <dgm:spPr/>
    </dgm:pt>
    <dgm:pt modelId="{C666BCDD-89B5-44FB-88E7-2250115B520C}" type="pres">
      <dgm:prSet presAssocID="{4F963B1C-C4CB-4D99-B6A2-6384D1866A3A}" presName="linNode" presStyleCnt="0"/>
      <dgm:spPr/>
    </dgm:pt>
    <dgm:pt modelId="{749E39AC-DD48-4A81-8CFA-0A6B7854D46C}" type="pres">
      <dgm:prSet presAssocID="{4F963B1C-C4CB-4D99-B6A2-6384D1866A3A}" presName="parentShp" presStyleLbl="node1" presStyleIdx="2" presStyleCnt="4">
        <dgm:presLayoutVars>
          <dgm:bulletEnabled val="1"/>
        </dgm:presLayoutVars>
      </dgm:prSet>
      <dgm:spPr/>
    </dgm:pt>
    <dgm:pt modelId="{E2455ACD-C3F7-4276-8858-FF9E5CF5A51E}" type="pres">
      <dgm:prSet presAssocID="{4F963B1C-C4CB-4D99-B6A2-6384D1866A3A}" presName="childShp" presStyleLbl="bgAccFollowNode1" presStyleIdx="2" presStyleCnt="4">
        <dgm:presLayoutVars>
          <dgm:bulletEnabled val="1"/>
        </dgm:presLayoutVars>
      </dgm:prSet>
      <dgm:spPr/>
    </dgm:pt>
    <dgm:pt modelId="{93F8F522-0781-4BC0-B3FE-31FE4E916038}" type="pres">
      <dgm:prSet presAssocID="{5DE753EB-CCFA-4FC2-9961-0E46530489ED}" presName="spacing" presStyleCnt="0"/>
      <dgm:spPr/>
    </dgm:pt>
    <dgm:pt modelId="{D909CBC8-8F6D-468C-8BA2-D73A96DE67FD}" type="pres">
      <dgm:prSet presAssocID="{23929CC3-3ECA-4F1A-B85C-0D31218475E2}" presName="linNode" presStyleCnt="0"/>
      <dgm:spPr/>
    </dgm:pt>
    <dgm:pt modelId="{E66D40BF-D5A4-4830-9961-729D8BF31266}" type="pres">
      <dgm:prSet presAssocID="{23929CC3-3ECA-4F1A-B85C-0D31218475E2}" presName="parentShp" presStyleLbl="node1" presStyleIdx="3" presStyleCnt="4">
        <dgm:presLayoutVars>
          <dgm:bulletEnabled val="1"/>
        </dgm:presLayoutVars>
      </dgm:prSet>
      <dgm:spPr/>
    </dgm:pt>
    <dgm:pt modelId="{5F95C388-8B86-4F9F-A536-5D8FA4304CAE}" type="pres">
      <dgm:prSet presAssocID="{23929CC3-3ECA-4F1A-B85C-0D31218475E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4A1360F-F94B-4B3D-8259-5A160B478787}" type="presOf" srcId="{4B2E5D58-1D97-41C1-A14C-8CC0257BF49F}" destId="{DB47420B-EC25-4777-AC0D-A5FBB09C2C89}" srcOrd="0" destOrd="0" presId="urn:microsoft.com/office/officeart/2005/8/layout/vList6"/>
    <dgm:cxn modelId="{D8FDA02E-432D-492C-97D1-2C45F38D424F}" type="presOf" srcId="{9AB8C424-71D5-4331-BD9B-3BAC7751202A}" destId="{527EE97B-1865-41E6-853A-8EBC8EAAF0CA}" srcOrd="0" destOrd="0" presId="urn:microsoft.com/office/officeart/2005/8/layout/vList6"/>
    <dgm:cxn modelId="{13AEB932-59FA-45DC-ABDA-50F559307FA3}" type="presOf" srcId="{F1BE86EE-4F75-41C9-9424-6ADB75FC7730}" destId="{6EEE099B-5CC4-462D-BB67-1C9DD07B85E8}" srcOrd="0" destOrd="0" presId="urn:microsoft.com/office/officeart/2005/8/layout/vList6"/>
    <dgm:cxn modelId="{7CED683E-0959-4AC4-95D5-8E012566DA59}" srcId="{4B2E5D58-1D97-41C1-A14C-8CC0257BF49F}" destId="{513C7E2C-E907-41EF-A352-5730CE4456BA}" srcOrd="0" destOrd="0" parTransId="{1FB4D8B6-81C9-4579-B078-2689D002EA1E}" sibTransId="{3A7ED57C-39C9-4FBF-BB5D-0DDA30E1F194}"/>
    <dgm:cxn modelId="{BFD83A64-CE94-45E7-878E-B74F7DDF87FC}" type="presOf" srcId="{23929CC3-3ECA-4F1A-B85C-0D31218475E2}" destId="{E66D40BF-D5A4-4830-9961-729D8BF31266}" srcOrd="0" destOrd="0" presId="urn:microsoft.com/office/officeart/2005/8/layout/vList6"/>
    <dgm:cxn modelId="{1A337D4A-22C3-4FBA-9AEA-646338D4EA46}" srcId="{9AB8C424-71D5-4331-BD9B-3BAC7751202A}" destId="{4B2E5D58-1D97-41C1-A14C-8CC0257BF49F}" srcOrd="1" destOrd="0" parTransId="{032FD532-5EC9-4F93-86E0-F100CEDC6AEC}" sibTransId="{73A09762-87D7-4052-8D88-20A1126DE66B}"/>
    <dgm:cxn modelId="{A5EA6976-5FF3-4D1A-9FB6-331D0213E58C}" srcId="{4F963B1C-C4CB-4D99-B6A2-6384D1866A3A}" destId="{741DC507-1601-4B68-8B87-06F7BE2A77B6}" srcOrd="0" destOrd="0" parTransId="{93DA94F5-7538-4542-AFBA-ED8CE9612BDC}" sibTransId="{CDCB6E1B-506C-4582-8B20-C443AE98BD97}"/>
    <dgm:cxn modelId="{6C3E817F-E252-472A-91A7-8BD5B902F70A}" srcId="{9AB8C424-71D5-4331-BD9B-3BAC7751202A}" destId="{23929CC3-3ECA-4F1A-B85C-0D31218475E2}" srcOrd="3" destOrd="0" parTransId="{9A2600D5-741F-470D-8052-95F664B9EEC1}" sibTransId="{33480092-90F5-4E7B-B89B-CA03A1FDBBE8}"/>
    <dgm:cxn modelId="{8305028B-6843-4348-B587-6CE196D8EF52}" srcId="{23929CC3-3ECA-4F1A-B85C-0D31218475E2}" destId="{5B46C51C-32A4-4AB5-983D-810D5D475722}" srcOrd="0" destOrd="0" parTransId="{80441D8D-7848-473E-90DC-3F2A6C0C81B5}" sibTransId="{A88672EC-714D-4AC0-ADFC-8CBF3746F8DD}"/>
    <dgm:cxn modelId="{808D6D8E-4F4D-437A-906B-A6594CAC2A3C}" srcId="{03276871-C1FE-4F22-A182-9C3CB6452A25}" destId="{F1BE86EE-4F75-41C9-9424-6ADB75FC7730}" srcOrd="0" destOrd="0" parTransId="{6A87F7B6-16CF-4D54-81D5-8B8C1EAF306C}" sibTransId="{908519F8-BE2D-44ED-931C-9CBBAD68D6E0}"/>
    <dgm:cxn modelId="{92A7658F-0E87-49D6-861E-0C0EE87520F4}" type="presOf" srcId="{03276871-C1FE-4F22-A182-9C3CB6452A25}" destId="{8E7F64D4-523E-4895-AD8B-A4E67DF59E4F}" srcOrd="0" destOrd="0" presId="urn:microsoft.com/office/officeart/2005/8/layout/vList6"/>
    <dgm:cxn modelId="{A883B898-A723-4ABD-A435-B783624D59F7}" type="presOf" srcId="{5B46C51C-32A4-4AB5-983D-810D5D475722}" destId="{5F95C388-8B86-4F9F-A536-5D8FA4304CAE}" srcOrd="0" destOrd="0" presId="urn:microsoft.com/office/officeart/2005/8/layout/vList6"/>
    <dgm:cxn modelId="{6B5281A1-0478-4D7A-A8BA-1A476645E7B0}" type="presOf" srcId="{513C7E2C-E907-41EF-A352-5730CE4456BA}" destId="{C9AC3847-5770-4B08-A008-A754595D913F}" srcOrd="0" destOrd="0" presId="urn:microsoft.com/office/officeart/2005/8/layout/vList6"/>
    <dgm:cxn modelId="{409FFBAA-FA55-4892-9A1C-2AB614DDA97F}" srcId="{9AB8C424-71D5-4331-BD9B-3BAC7751202A}" destId="{03276871-C1FE-4F22-A182-9C3CB6452A25}" srcOrd="0" destOrd="0" parTransId="{351B36AE-85B3-4EC4-A18F-5BEA4994CE63}" sibTransId="{9DEF7F07-2714-48B1-9951-FE09BC13B54F}"/>
    <dgm:cxn modelId="{803B67D0-2340-4F44-8512-3173EE9D9BB7}" type="presOf" srcId="{741DC507-1601-4B68-8B87-06F7BE2A77B6}" destId="{E2455ACD-C3F7-4276-8858-FF9E5CF5A51E}" srcOrd="0" destOrd="0" presId="urn:microsoft.com/office/officeart/2005/8/layout/vList6"/>
    <dgm:cxn modelId="{EC8BBFDA-4555-4E1F-BD60-84B9C37DF024}" srcId="{9AB8C424-71D5-4331-BD9B-3BAC7751202A}" destId="{4F963B1C-C4CB-4D99-B6A2-6384D1866A3A}" srcOrd="2" destOrd="0" parTransId="{81D8C40D-617B-4659-85DD-54AC5EA9218C}" sibTransId="{5DE753EB-CCFA-4FC2-9961-0E46530489ED}"/>
    <dgm:cxn modelId="{233791F0-8B4D-4701-8D9D-580FABE13EDF}" type="presOf" srcId="{4F963B1C-C4CB-4D99-B6A2-6384D1866A3A}" destId="{749E39AC-DD48-4A81-8CFA-0A6B7854D46C}" srcOrd="0" destOrd="0" presId="urn:microsoft.com/office/officeart/2005/8/layout/vList6"/>
    <dgm:cxn modelId="{8D8C255B-8E6E-4DDC-B2E0-F05F26604293}" type="presParOf" srcId="{527EE97B-1865-41E6-853A-8EBC8EAAF0CA}" destId="{129E3682-DA92-4954-A8FF-E84365BE10F0}" srcOrd="0" destOrd="0" presId="urn:microsoft.com/office/officeart/2005/8/layout/vList6"/>
    <dgm:cxn modelId="{9C14FDB5-24CE-4BBB-BCB4-D1A6811391B1}" type="presParOf" srcId="{129E3682-DA92-4954-A8FF-E84365BE10F0}" destId="{8E7F64D4-523E-4895-AD8B-A4E67DF59E4F}" srcOrd="0" destOrd="0" presId="urn:microsoft.com/office/officeart/2005/8/layout/vList6"/>
    <dgm:cxn modelId="{725EAA5E-5D9B-462B-A87F-16894B002C85}" type="presParOf" srcId="{129E3682-DA92-4954-A8FF-E84365BE10F0}" destId="{6EEE099B-5CC4-462D-BB67-1C9DD07B85E8}" srcOrd="1" destOrd="0" presId="urn:microsoft.com/office/officeart/2005/8/layout/vList6"/>
    <dgm:cxn modelId="{B672A7E0-F1CC-4281-94CA-62848CE9ED23}" type="presParOf" srcId="{527EE97B-1865-41E6-853A-8EBC8EAAF0CA}" destId="{BDC663A1-CB01-45E6-AF0B-596D7085C0D8}" srcOrd="1" destOrd="0" presId="urn:microsoft.com/office/officeart/2005/8/layout/vList6"/>
    <dgm:cxn modelId="{23AE3527-415A-4D25-B850-F55C55DC393F}" type="presParOf" srcId="{527EE97B-1865-41E6-853A-8EBC8EAAF0CA}" destId="{DC4E5C94-63FA-47EA-8C17-0CC5C8EE4527}" srcOrd="2" destOrd="0" presId="urn:microsoft.com/office/officeart/2005/8/layout/vList6"/>
    <dgm:cxn modelId="{F209631E-D803-4B91-802D-C29865FF0D89}" type="presParOf" srcId="{DC4E5C94-63FA-47EA-8C17-0CC5C8EE4527}" destId="{DB47420B-EC25-4777-AC0D-A5FBB09C2C89}" srcOrd="0" destOrd="0" presId="urn:microsoft.com/office/officeart/2005/8/layout/vList6"/>
    <dgm:cxn modelId="{C0D5CB49-6B00-4838-B5E7-98AE2D994C5A}" type="presParOf" srcId="{DC4E5C94-63FA-47EA-8C17-0CC5C8EE4527}" destId="{C9AC3847-5770-4B08-A008-A754595D913F}" srcOrd="1" destOrd="0" presId="urn:microsoft.com/office/officeart/2005/8/layout/vList6"/>
    <dgm:cxn modelId="{5A0A3433-41EE-479E-A4BC-20D9E6E27F1E}" type="presParOf" srcId="{527EE97B-1865-41E6-853A-8EBC8EAAF0CA}" destId="{53A2B667-47FF-4EC5-88D8-44E7BC37C7AA}" srcOrd="3" destOrd="0" presId="urn:microsoft.com/office/officeart/2005/8/layout/vList6"/>
    <dgm:cxn modelId="{9F3BCFA6-B22A-4697-8126-9B887BCEEAD8}" type="presParOf" srcId="{527EE97B-1865-41E6-853A-8EBC8EAAF0CA}" destId="{C666BCDD-89B5-44FB-88E7-2250115B520C}" srcOrd="4" destOrd="0" presId="urn:microsoft.com/office/officeart/2005/8/layout/vList6"/>
    <dgm:cxn modelId="{4AE1A53F-87F6-47A8-8DB7-A1062C41A93A}" type="presParOf" srcId="{C666BCDD-89B5-44FB-88E7-2250115B520C}" destId="{749E39AC-DD48-4A81-8CFA-0A6B7854D46C}" srcOrd="0" destOrd="0" presId="urn:microsoft.com/office/officeart/2005/8/layout/vList6"/>
    <dgm:cxn modelId="{234B31A6-198F-4A41-8413-99C4675199CA}" type="presParOf" srcId="{C666BCDD-89B5-44FB-88E7-2250115B520C}" destId="{E2455ACD-C3F7-4276-8858-FF9E5CF5A51E}" srcOrd="1" destOrd="0" presId="urn:microsoft.com/office/officeart/2005/8/layout/vList6"/>
    <dgm:cxn modelId="{C06DB776-9F92-40B1-9A7C-D214EF893522}" type="presParOf" srcId="{527EE97B-1865-41E6-853A-8EBC8EAAF0CA}" destId="{93F8F522-0781-4BC0-B3FE-31FE4E916038}" srcOrd="5" destOrd="0" presId="urn:microsoft.com/office/officeart/2005/8/layout/vList6"/>
    <dgm:cxn modelId="{DD20207C-57CB-4041-BBDF-3C6D1A3D3406}" type="presParOf" srcId="{527EE97B-1865-41E6-853A-8EBC8EAAF0CA}" destId="{D909CBC8-8F6D-468C-8BA2-D73A96DE67FD}" srcOrd="6" destOrd="0" presId="urn:microsoft.com/office/officeart/2005/8/layout/vList6"/>
    <dgm:cxn modelId="{F46712BF-B3E1-4E30-AFB7-51A37F46B95D}" type="presParOf" srcId="{D909CBC8-8F6D-468C-8BA2-D73A96DE67FD}" destId="{E66D40BF-D5A4-4830-9961-729D8BF31266}" srcOrd="0" destOrd="0" presId="urn:microsoft.com/office/officeart/2005/8/layout/vList6"/>
    <dgm:cxn modelId="{EDD77092-795C-4A00-9037-E50C0DE0AC93}" type="presParOf" srcId="{D909CBC8-8F6D-468C-8BA2-D73A96DE67FD}" destId="{5F95C388-8B86-4F9F-A536-5D8FA4304C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865E9-40A1-4F63-8361-9011B7C5D9D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3E6DD1E-C5AF-4149-98BC-D03A39B2BC5E}">
      <dgm:prSet phldrT="[Tekst]"/>
      <dgm:spPr/>
      <dgm:t>
        <a:bodyPr/>
        <a:lstStyle/>
        <a:p>
          <a:r>
            <a:rPr lang="pl-PL" dirty="0"/>
            <a:t>pochwała</a:t>
          </a:r>
        </a:p>
      </dgm:t>
    </dgm:pt>
    <dgm:pt modelId="{2DAE3A7D-DC2B-46C7-8EFB-A0341FC120A7}" type="parTrans" cxnId="{135DC7FC-0B3C-4A5D-89F8-90227F956130}">
      <dgm:prSet/>
      <dgm:spPr/>
      <dgm:t>
        <a:bodyPr/>
        <a:lstStyle/>
        <a:p>
          <a:endParaRPr lang="pl-PL"/>
        </a:p>
      </dgm:t>
    </dgm:pt>
    <dgm:pt modelId="{7991D811-6DB2-420E-973F-E3269C826740}" type="sibTrans" cxnId="{135DC7FC-0B3C-4A5D-89F8-90227F956130}">
      <dgm:prSet/>
      <dgm:spPr/>
      <dgm:t>
        <a:bodyPr/>
        <a:lstStyle/>
        <a:p>
          <a:endParaRPr lang="pl-PL"/>
        </a:p>
      </dgm:t>
    </dgm:pt>
    <dgm:pt modelId="{0962593F-F36D-4930-8C2C-6268EA40E6A0}">
      <dgm:prSet phldrT="[Tekst]"/>
      <dgm:spPr/>
      <dgm:t>
        <a:bodyPr/>
        <a:lstStyle/>
        <a:p>
          <a:r>
            <a:rPr lang="pl-PL" dirty="0"/>
            <a:t>krytyka</a:t>
          </a:r>
        </a:p>
      </dgm:t>
    </dgm:pt>
    <dgm:pt modelId="{3DE939EA-A947-43CD-B729-8BA0E3F6FDCB}" type="parTrans" cxnId="{9DF1AA0D-D500-4EC6-9F04-3E6BD7F37A4A}">
      <dgm:prSet/>
      <dgm:spPr/>
      <dgm:t>
        <a:bodyPr/>
        <a:lstStyle/>
        <a:p>
          <a:endParaRPr lang="pl-PL"/>
        </a:p>
      </dgm:t>
    </dgm:pt>
    <dgm:pt modelId="{73BCC148-AFEF-465A-B574-0EBDB51B9203}" type="sibTrans" cxnId="{9DF1AA0D-D500-4EC6-9F04-3E6BD7F37A4A}">
      <dgm:prSet/>
      <dgm:spPr/>
      <dgm:t>
        <a:bodyPr/>
        <a:lstStyle/>
        <a:p>
          <a:endParaRPr lang="pl-PL"/>
        </a:p>
      </dgm:t>
    </dgm:pt>
    <dgm:pt modelId="{3BEDCD3D-8CD9-4100-A0BA-8AF9F9B737AD}">
      <dgm:prSet phldrT="[Tekst]"/>
      <dgm:spPr/>
      <dgm:t>
        <a:bodyPr/>
        <a:lstStyle/>
        <a:p>
          <a:r>
            <a:rPr lang="pl-PL" dirty="0"/>
            <a:t>pochwała</a:t>
          </a:r>
        </a:p>
      </dgm:t>
    </dgm:pt>
    <dgm:pt modelId="{8DAF50FA-2090-4372-836C-75521003B65E}" type="parTrans" cxnId="{42371CBE-C996-4753-99A7-015043B1829F}">
      <dgm:prSet/>
      <dgm:spPr/>
      <dgm:t>
        <a:bodyPr/>
        <a:lstStyle/>
        <a:p>
          <a:endParaRPr lang="pl-PL"/>
        </a:p>
      </dgm:t>
    </dgm:pt>
    <dgm:pt modelId="{5B2BEB84-4992-4EB3-91DC-450BADC23AB5}" type="sibTrans" cxnId="{42371CBE-C996-4753-99A7-015043B1829F}">
      <dgm:prSet/>
      <dgm:spPr/>
      <dgm:t>
        <a:bodyPr/>
        <a:lstStyle/>
        <a:p>
          <a:endParaRPr lang="pl-PL"/>
        </a:p>
      </dgm:t>
    </dgm:pt>
    <dgm:pt modelId="{D90C9788-32BC-46C0-BA4A-7F7406B6BF32}" type="pres">
      <dgm:prSet presAssocID="{D18865E9-40A1-4F63-8361-9011B7C5D9DF}" presName="linear" presStyleCnt="0">
        <dgm:presLayoutVars>
          <dgm:dir/>
          <dgm:animLvl val="lvl"/>
          <dgm:resizeHandles val="exact"/>
        </dgm:presLayoutVars>
      </dgm:prSet>
      <dgm:spPr/>
    </dgm:pt>
    <dgm:pt modelId="{CA4A0269-1B05-4C4B-87AE-EF359E13B99A}" type="pres">
      <dgm:prSet presAssocID="{63E6DD1E-C5AF-4149-98BC-D03A39B2BC5E}" presName="parentLin" presStyleCnt="0"/>
      <dgm:spPr/>
    </dgm:pt>
    <dgm:pt modelId="{F9BBF7F4-9A2A-4DB3-8490-8C1DFDA2FB68}" type="pres">
      <dgm:prSet presAssocID="{63E6DD1E-C5AF-4149-98BC-D03A39B2BC5E}" presName="parentLeftMargin" presStyleLbl="node1" presStyleIdx="0" presStyleCnt="3"/>
      <dgm:spPr/>
    </dgm:pt>
    <dgm:pt modelId="{01F83968-5D64-4DB1-B415-66D354F70017}" type="pres">
      <dgm:prSet presAssocID="{63E6DD1E-C5AF-4149-98BC-D03A39B2BC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6B1C50-C14B-40F1-8AEA-FAAB583AC83F}" type="pres">
      <dgm:prSet presAssocID="{63E6DD1E-C5AF-4149-98BC-D03A39B2BC5E}" presName="negativeSpace" presStyleCnt="0"/>
      <dgm:spPr/>
    </dgm:pt>
    <dgm:pt modelId="{F51C5FDF-DB61-44E8-A62D-3CADF5A75B91}" type="pres">
      <dgm:prSet presAssocID="{63E6DD1E-C5AF-4149-98BC-D03A39B2BC5E}" presName="childText" presStyleLbl="conFgAcc1" presStyleIdx="0" presStyleCnt="3">
        <dgm:presLayoutVars>
          <dgm:bulletEnabled val="1"/>
        </dgm:presLayoutVars>
      </dgm:prSet>
      <dgm:spPr/>
    </dgm:pt>
    <dgm:pt modelId="{60BE164D-A014-41E2-9AD4-732A952C89DF}" type="pres">
      <dgm:prSet presAssocID="{7991D811-6DB2-420E-973F-E3269C826740}" presName="spaceBetweenRectangles" presStyleCnt="0"/>
      <dgm:spPr/>
    </dgm:pt>
    <dgm:pt modelId="{D7BE4245-19F6-44D4-9564-CF895CB543F6}" type="pres">
      <dgm:prSet presAssocID="{0962593F-F36D-4930-8C2C-6268EA40E6A0}" presName="parentLin" presStyleCnt="0"/>
      <dgm:spPr/>
    </dgm:pt>
    <dgm:pt modelId="{7A10A576-66F8-4A7D-8183-B66FD1762F9A}" type="pres">
      <dgm:prSet presAssocID="{0962593F-F36D-4930-8C2C-6268EA40E6A0}" presName="parentLeftMargin" presStyleLbl="node1" presStyleIdx="0" presStyleCnt="3"/>
      <dgm:spPr/>
    </dgm:pt>
    <dgm:pt modelId="{B0C052D4-71FF-4D67-856E-8B90FF6EDB45}" type="pres">
      <dgm:prSet presAssocID="{0962593F-F36D-4930-8C2C-6268EA40E6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4E34BA-AC7B-4672-BAF0-43CA797FE8CC}" type="pres">
      <dgm:prSet presAssocID="{0962593F-F36D-4930-8C2C-6268EA40E6A0}" presName="negativeSpace" presStyleCnt="0"/>
      <dgm:spPr/>
    </dgm:pt>
    <dgm:pt modelId="{A2DB779D-44B5-41EE-B34C-3FE5775710AF}" type="pres">
      <dgm:prSet presAssocID="{0962593F-F36D-4930-8C2C-6268EA40E6A0}" presName="childText" presStyleLbl="conFgAcc1" presStyleIdx="1" presStyleCnt="3">
        <dgm:presLayoutVars>
          <dgm:bulletEnabled val="1"/>
        </dgm:presLayoutVars>
      </dgm:prSet>
      <dgm:spPr/>
    </dgm:pt>
    <dgm:pt modelId="{B2E62518-1EE8-4B0D-AA24-B32E6D8EA2C1}" type="pres">
      <dgm:prSet presAssocID="{73BCC148-AFEF-465A-B574-0EBDB51B9203}" presName="spaceBetweenRectangles" presStyleCnt="0"/>
      <dgm:spPr/>
    </dgm:pt>
    <dgm:pt modelId="{67E7CBAC-534C-4775-9C3D-787AD7F03CF9}" type="pres">
      <dgm:prSet presAssocID="{3BEDCD3D-8CD9-4100-A0BA-8AF9F9B737AD}" presName="parentLin" presStyleCnt="0"/>
      <dgm:spPr/>
    </dgm:pt>
    <dgm:pt modelId="{35BCBFF9-D0E0-4E75-8947-A7D0EC516000}" type="pres">
      <dgm:prSet presAssocID="{3BEDCD3D-8CD9-4100-A0BA-8AF9F9B737AD}" presName="parentLeftMargin" presStyleLbl="node1" presStyleIdx="1" presStyleCnt="3"/>
      <dgm:spPr/>
    </dgm:pt>
    <dgm:pt modelId="{95A7D9F0-4582-4EAF-9649-C1481FB712FF}" type="pres">
      <dgm:prSet presAssocID="{3BEDCD3D-8CD9-4100-A0BA-8AF9F9B737A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D0BB19-3C29-4022-AB47-53E367D1F2EA}" type="pres">
      <dgm:prSet presAssocID="{3BEDCD3D-8CD9-4100-A0BA-8AF9F9B737AD}" presName="negativeSpace" presStyleCnt="0"/>
      <dgm:spPr/>
    </dgm:pt>
    <dgm:pt modelId="{09F2D667-333F-47E6-9573-F0756929CC79}" type="pres">
      <dgm:prSet presAssocID="{3BEDCD3D-8CD9-4100-A0BA-8AF9F9B737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F1AA0D-D500-4EC6-9F04-3E6BD7F37A4A}" srcId="{D18865E9-40A1-4F63-8361-9011B7C5D9DF}" destId="{0962593F-F36D-4930-8C2C-6268EA40E6A0}" srcOrd="1" destOrd="0" parTransId="{3DE939EA-A947-43CD-B729-8BA0E3F6FDCB}" sibTransId="{73BCC148-AFEF-465A-B574-0EBDB51B9203}"/>
    <dgm:cxn modelId="{FC4E031A-4F87-4FD6-99BF-B3C9ADDE6F91}" type="presOf" srcId="{63E6DD1E-C5AF-4149-98BC-D03A39B2BC5E}" destId="{F9BBF7F4-9A2A-4DB3-8490-8C1DFDA2FB68}" srcOrd="0" destOrd="0" presId="urn:microsoft.com/office/officeart/2005/8/layout/list1"/>
    <dgm:cxn modelId="{1D1E0737-0484-4555-8A0E-27B471C2D949}" type="presOf" srcId="{63E6DD1E-C5AF-4149-98BC-D03A39B2BC5E}" destId="{01F83968-5D64-4DB1-B415-66D354F70017}" srcOrd="1" destOrd="0" presId="urn:microsoft.com/office/officeart/2005/8/layout/list1"/>
    <dgm:cxn modelId="{12C23C66-0017-4ECF-96F0-C3CB21D5F389}" type="presOf" srcId="{D18865E9-40A1-4F63-8361-9011B7C5D9DF}" destId="{D90C9788-32BC-46C0-BA4A-7F7406B6BF32}" srcOrd="0" destOrd="0" presId="urn:microsoft.com/office/officeart/2005/8/layout/list1"/>
    <dgm:cxn modelId="{749B4D89-5C35-410B-90A9-8324D0139B05}" type="presOf" srcId="{0962593F-F36D-4930-8C2C-6268EA40E6A0}" destId="{B0C052D4-71FF-4D67-856E-8B90FF6EDB45}" srcOrd="1" destOrd="0" presId="urn:microsoft.com/office/officeart/2005/8/layout/list1"/>
    <dgm:cxn modelId="{26CDFE98-D93B-4806-B564-4B0E744E289E}" type="presOf" srcId="{3BEDCD3D-8CD9-4100-A0BA-8AF9F9B737AD}" destId="{35BCBFF9-D0E0-4E75-8947-A7D0EC516000}" srcOrd="0" destOrd="0" presId="urn:microsoft.com/office/officeart/2005/8/layout/list1"/>
    <dgm:cxn modelId="{E6AE88A5-2A35-4CB5-B1E6-583885F9EA95}" type="presOf" srcId="{0962593F-F36D-4930-8C2C-6268EA40E6A0}" destId="{7A10A576-66F8-4A7D-8183-B66FD1762F9A}" srcOrd="0" destOrd="0" presId="urn:microsoft.com/office/officeart/2005/8/layout/list1"/>
    <dgm:cxn modelId="{073760B9-49D3-4F5E-BF89-F7CB265A59B9}" type="presOf" srcId="{3BEDCD3D-8CD9-4100-A0BA-8AF9F9B737AD}" destId="{95A7D9F0-4582-4EAF-9649-C1481FB712FF}" srcOrd="1" destOrd="0" presId="urn:microsoft.com/office/officeart/2005/8/layout/list1"/>
    <dgm:cxn modelId="{42371CBE-C996-4753-99A7-015043B1829F}" srcId="{D18865E9-40A1-4F63-8361-9011B7C5D9DF}" destId="{3BEDCD3D-8CD9-4100-A0BA-8AF9F9B737AD}" srcOrd="2" destOrd="0" parTransId="{8DAF50FA-2090-4372-836C-75521003B65E}" sibTransId="{5B2BEB84-4992-4EB3-91DC-450BADC23AB5}"/>
    <dgm:cxn modelId="{135DC7FC-0B3C-4A5D-89F8-90227F956130}" srcId="{D18865E9-40A1-4F63-8361-9011B7C5D9DF}" destId="{63E6DD1E-C5AF-4149-98BC-D03A39B2BC5E}" srcOrd="0" destOrd="0" parTransId="{2DAE3A7D-DC2B-46C7-8EFB-A0341FC120A7}" sibTransId="{7991D811-6DB2-420E-973F-E3269C826740}"/>
    <dgm:cxn modelId="{79266016-0C8F-46F6-AECE-A54CA016BC31}" type="presParOf" srcId="{D90C9788-32BC-46C0-BA4A-7F7406B6BF32}" destId="{CA4A0269-1B05-4C4B-87AE-EF359E13B99A}" srcOrd="0" destOrd="0" presId="urn:microsoft.com/office/officeart/2005/8/layout/list1"/>
    <dgm:cxn modelId="{0DBFDEED-229A-428E-98F7-F0B918598B7F}" type="presParOf" srcId="{CA4A0269-1B05-4C4B-87AE-EF359E13B99A}" destId="{F9BBF7F4-9A2A-4DB3-8490-8C1DFDA2FB68}" srcOrd="0" destOrd="0" presId="urn:microsoft.com/office/officeart/2005/8/layout/list1"/>
    <dgm:cxn modelId="{A16D2230-0C86-4090-AFF7-36CD771846A3}" type="presParOf" srcId="{CA4A0269-1B05-4C4B-87AE-EF359E13B99A}" destId="{01F83968-5D64-4DB1-B415-66D354F70017}" srcOrd="1" destOrd="0" presId="urn:microsoft.com/office/officeart/2005/8/layout/list1"/>
    <dgm:cxn modelId="{2D7AE1B0-3E36-4574-ACEA-B31F81E12127}" type="presParOf" srcId="{D90C9788-32BC-46C0-BA4A-7F7406B6BF32}" destId="{DE6B1C50-C14B-40F1-8AEA-FAAB583AC83F}" srcOrd="1" destOrd="0" presId="urn:microsoft.com/office/officeart/2005/8/layout/list1"/>
    <dgm:cxn modelId="{1D7C0092-523A-4675-9023-516B967802CE}" type="presParOf" srcId="{D90C9788-32BC-46C0-BA4A-7F7406B6BF32}" destId="{F51C5FDF-DB61-44E8-A62D-3CADF5A75B91}" srcOrd="2" destOrd="0" presId="urn:microsoft.com/office/officeart/2005/8/layout/list1"/>
    <dgm:cxn modelId="{5F1A06FF-A804-4FE2-9080-917E17FF791F}" type="presParOf" srcId="{D90C9788-32BC-46C0-BA4A-7F7406B6BF32}" destId="{60BE164D-A014-41E2-9AD4-732A952C89DF}" srcOrd="3" destOrd="0" presId="urn:microsoft.com/office/officeart/2005/8/layout/list1"/>
    <dgm:cxn modelId="{1F06AB0C-5C0A-462E-8BD9-21843D9D55EB}" type="presParOf" srcId="{D90C9788-32BC-46C0-BA4A-7F7406B6BF32}" destId="{D7BE4245-19F6-44D4-9564-CF895CB543F6}" srcOrd="4" destOrd="0" presId="urn:microsoft.com/office/officeart/2005/8/layout/list1"/>
    <dgm:cxn modelId="{72CA63EE-D4D7-4B7F-B779-DB749862CC24}" type="presParOf" srcId="{D7BE4245-19F6-44D4-9564-CF895CB543F6}" destId="{7A10A576-66F8-4A7D-8183-B66FD1762F9A}" srcOrd="0" destOrd="0" presId="urn:microsoft.com/office/officeart/2005/8/layout/list1"/>
    <dgm:cxn modelId="{02091D23-8B9E-4D9F-978E-48A6E270EEB3}" type="presParOf" srcId="{D7BE4245-19F6-44D4-9564-CF895CB543F6}" destId="{B0C052D4-71FF-4D67-856E-8B90FF6EDB45}" srcOrd="1" destOrd="0" presId="urn:microsoft.com/office/officeart/2005/8/layout/list1"/>
    <dgm:cxn modelId="{A6EB4BBE-FF90-4CED-AEF1-8634F5BFF785}" type="presParOf" srcId="{D90C9788-32BC-46C0-BA4A-7F7406B6BF32}" destId="{4A4E34BA-AC7B-4672-BAF0-43CA797FE8CC}" srcOrd="5" destOrd="0" presId="urn:microsoft.com/office/officeart/2005/8/layout/list1"/>
    <dgm:cxn modelId="{8BEC8AE3-B362-4E2A-9DC6-D437E4081D62}" type="presParOf" srcId="{D90C9788-32BC-46C0-BA4A-7F7406B6BF32}" destId="{A2DB779D-44B5-41EE-B34C-3FE5775710AF}" srcOrd="6" destOrd="0" presId="urn:microsoft.com/office/officeart/2005/8/layout/list1"/>
    <dgm:cxn modelId="{86ED9DB1-F809-4E99-A12D-0868523D496B}" type="presParOf" srcId="{D90C9788-32BC-46C0-BA4A-7F7406B6BF32}" destId="{B2E62518-1EE8-4B0D-AA24-B32E6D8EA2C1}" srcOrd="7" destOrd="0" presId="urn:microsoft.com/office/officeart/2005/8/layout/list1"/>
    <dgm:cxn modelId="{BCDBC99F-4C52-4590-B401-2F365DDDFA6E}" type="presParOf" srcId="{D90C9788-32BC-46C0-BA4A-7F7406B6BF32}" destId="{67E7CBAC-534C-4775-9C3D-787AD7F03CF9}" srcOrd="8" destOrd="0" presId="urn:microsoft.com/office/officeart/2005/8/layout/list1"/>
    <dgm:cxn modelId="{16716993-CFF1-4F99-9F7D-98FAC94B79B8}" type="presParOf" srcId="{67E7CBAC-534C-4775-9C3D-787AD7F03CF9}" destId="{35BCBFF9-D0E0-4E75-8947-A7D0EC516000}" srcOrd="0" destOrd="0" presId="urn:microsoft.com/office/officeart/2005/8/layout/list1"/>
    <dgm:cxn modelId="{5A31A429-E732-4011-9A72-7998939CFBA9}" type="presParOf" srcId="{67E7CBAC-534C-4775-9C3D-787AD7F03CF9}" destId="{95A7D9F0-4582-4EAF-9649-C1481FB712FF}" srcOrd="1" destOrd="0" presId="urn:microsoft.com/office/officeart/2005/8/layout/list1"/>
    <dgm:cxn modelId="{68D984BC-8643-467B-8034-E844062F3015}" type="presParOf" srcId="{D90C9788-32BC-46C0-BA4A-7F7406B6BF32}" destId="{1BD0BB19-3C29-4022-AB47-53E367D1F2EA}" srcOrd="9" destOrd="0" presId="urn:microsoft.com/office/officeart/2005/8/layout/list1"/>
    <dgm:cxn modelId="{8F740928-7BA0-45EF-A314-2FFD65A2CC63}" type="presParOf" srcId="{D90C9788-32BC-46C0-BA4A-7F7406B6BF32}" destId="{09F2D667-333F-47E6-9573-F0756929CC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21C75-06EC-4D42-940C-4BF37D27B12C}">
      <dsp:nvSpPr>
        <dsp:cNvPr id="0" name=""/>
        <dsp:cNvSpPr/>
      </dsp:nvSpPr>
      <dsp:spPr>
        <a:xfrm rot="16200000">
          <a:off x="350666" y="348950"/>
          <a:ext cx="3959802" cy="39825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279400" rIns="251460" bIns="27940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Tutor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te same narzędzia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edukacja</a:t>
          </a:r>
        </a:p>
      </dsp:txBody>
      <dsp:txXfrm rot="5400000">
        <a:off x="532645" y="553643"/>
        <a:ext cx="3789180" cy="3573130"/>
      </dsp:txXfrm>
    </dsp:sp>
    <dsp:sp modelId="{028A9663-6F6D-42A4-90C7-3E2FAC0A6FB4}">
      <dsp:nvSpPr>
        <dsp:cNvPr id="0" name=""/>
        <dsp:cNvSpPr/>
      </dsp:nvSpPr>
      <dsp:spPr>
        <a:xfrm rot="5400000">
          <a:off x="4484867" y="360562"/>
          <a:ext cx="3960283" cy="4001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45" tIns="273050" rIns="163830" bIns="27305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 err="1"/>
            <a:t>Coach</a:t>
          </a:r>
          <a:endParaRPr lang="pl-PL" sz="4300" kern="1200" dirty="0"/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te same narzędzia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biznes</a:t>
          </a:r>
        </a:p>
      </dsp:txBody>
      <dsp:txXfrm rot="-5400000">
        <a:off x="4464392" y="574397"/>
        <a:ext cx="3807874" cy="3573563"/>
      </dsp:txXfrm>
    </dsp:sp>
    <dsp:sp modelId="{6933A897-3DE3-4A15-96B0-D8B5196A3F97}">
      <dsp:nvSpPr>
        <dsp:cNvPr id="0" name=""/>
        <dsp:cNvSpPr/>
      </dsp:nvSpPr>
      <dsp:spPr>
        <a:xfrm>
          <a:off x="3354439" y="0"/>
          <a:ext cx="1922148" cy="192205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C3FAE-5A7B-4AF3-837A-441F57F584D7}">
      <dsp:nvSpPr>
        <dsp:cNvPr id="0" name=""/>
        <dsp:cNvSpPr/>
      </dsp:nvSpPr>
      <dsp:spPr>
        <a:xfrm rot="10800000">
          <a:off x="3354439" y="2757894"/>
          <a:ext cx="1922148" cy="192205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E099B-5CC4-462D-BB67-1C9DD07B85E8}">
      <dsp:nvSpPr>
        <dsp:cNvPr id="0" name=""/>
        <dsp:cNvSpPr/>
      </dsp:nvSpPr>
      <dsp:spPr>
        <a:xfrm>
          <a:off x="3456305" y="1371"/>
          <a:ext cx="5184457" cy="1087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 err="1"/>
            <a:t>goal</a:t>
          </a:r>
          <a:r>
            <a:rPr lang="pl-PL" sz="3900" kern="1200" dirty="0"/>
            <a:t> - cel</a:t>
          </a:r>
        </a:p>
      </dsp:txBody>
      <dsp:txXfrm>
        <a:off x="3456305" y="137336"/>
        <a:ext cx="4776561" cy="815792"/>
      </dsp:txXfrm>
    </dsp:sp>
    <dsp:sp modelId="{8E7F64D4-523E-4895-AD8B-A4E67DF59E4F}">
      <dsp:nvSpPr>
        <dsp:cNvPr id="0" name=""/>
        <dsp:cNvSpPr/>
      </dsp:nvSpPr>
      <dsp:spPr>
        <a:xfrm>
          <a:off x="18301" y="0"/>
          <a:ext cx="3456305" cy="1087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G</a:t>
          </a:r>
        </a:p>
      </dsp:txBody>
      <dsp:txXfrm>
        <a:off x="71399" y="53098"/>
        <a:ext cx="3350109" cy="981526"/>
      </dsp:txXfrm>
    </dsp:sp>
    <dsp:sp modelId="{C9AC3847-5770-4B08-A008-A754595D913F}">
      <dsp:nvSpPr>
        <dsp:cNvPr id="0" name=""/>
        <dsp:cNvSpPr/>
      </dsp:nvSpPr>
      <dsp:spPr>
        <a:xfrm>
          <a:off x="3456305" y="1197866"/>
          <a:ext cx="5184457" cy="1087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 err="1"/>
            <a:t>reality</a:t>
          </a:r>
          <a:r>
            <a:rPr lang="pl-PL" sz="3900" kern="1200" dirty="0"/>
            <a:t> - rzeczywistość </a:t>
          </a:r>
        </a:p>
      </dsp:txBody>
      <dsp:txXfrm>
        <a:off x="3456305" y="1333831"/>
        <a:ext cx="4776561" cy="815792"/>
      </dsp:txXfrm>
    </dsp:sp>
    <dsp:sp modelId="{DB47420B-EC25-4777-AC0D-A5FBB09C2C89}">
      <dsp:nvSpPr>
        <dsp:cNvPr id="0" name=""/>
        <dsp:cNvSpPr/>
      </dsp:nvSpPr>
      <dsp:spPr>
        <a:xfrm>
          <a:off x="0" y="1197866"/>
          <a:ext cx="3456305" cy="1087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R</a:t>
          </a:r>
        </a:p>
      </dsp:txBody>
      <dsp:txXfrm>
        <a:off x="53098" y="1250964"/>
        <a:ext cx="3350109" cy="981526"/>
      </dsp:txXfrm>
    </dsp:sp>
    <dsp:sp modelId="{E2455ACD-C3F7-4276-8858-FF9E5CF5A51E}">
      <dsp:nvSpPr>
        <dsp:cNvPr id="0" name=""/>
        <dsp:cNvSpPr/>
      </dsp:nvSpPr>
      <dsp:spPr>
        <a:xfrm>
          <a:off x="3456305" y="2394361"/>
          <a:ext cx="5184457" cy="1087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 err="1"/>
            <a:t>option</a:t>
          </a:r>
          <a:r>
            <a:rPr lang="pl-PL" sz="3900" kern="1200" dirty="0"/>
            <a:t> - opcje</a:t>
          </a:r>
        </a:p>
      </dsp:txBody>
      <dsp:txXfrm>
        <a:off x="3456305" y="2530326"/>
        <a:ext cx="4776561" cy="815792"/>
      </dsp:txXfrm>
    </dsp:sp>
    <dsp:sp modelId="{749E39AC-DD48-4A81-8CFA-0A6B7854D46C}">
      <dsp:nvSpPr>
        <dsp:cNvPr id="0" name=""/>
        <dsp:cNvSpPr/>
      </dsp:nvSpPr>
      <dsp:spPr>
        <a:xfrm>
          <a:off x="0" y="2394361"/>
          <a:ext cx="3456305" cy="1087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O</a:t>
          </a:r>
        </a:p>
      </dsp:txBody>
      <dsp:txXfrm>
        <a:off x="53098" y="2447459"/>
        <a:ext cx="3350109" cy="981526"/>
      </dsp:txXfrm>
    </dsp:sp>
    <dsp:sp modelId="{5F95C388-8B86-4F9F-A536-5D8FA4304CAE}">
      <dsp:nvSpPr>
        <dsp:cNvPr id="0" name=""/>
        <dsp:cNvSpPr/>
      </dsp:nvSpPr>
      <dsp:spPr>
        <a:xfrm>
          <a:off x="3456305" y="3590856"/>
          <a:ext cx="5184457" cy="1087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900" kern="1200" dirty="0" err="1"/>
            <a:t>will</a:t>
          </a:r>
          <a:r>
            <a:rPr lang="pl-PL" sz="3900" kern="1200" dirty="0"/>
            <a:t> - wnioski</a:t>
          </a:r>
        </a:p>
      </dsp:txBody>
      <dsp:txXfrm>
        <a:off x="3456305" y="3726821"/>
        <a:ext cx="4776561" cy="815792"/>
      </dsp:txXfrm>
    </dsp:sp>
    <dsp:sp modelId="{E66D40BF-D5A4-4830-9961-729D8BF31266}">
      <dsp:nvSpPr>
        <dsp:cNvPr id="0" name=""/>
        <dsp:cNvSpPr/>
      </dsp:nvSpPr>
      <dsp:spPr>
        <a:xfrm>
          <a:off x="0" y="3590856"/>
          <a:ext cx="3456305" cy="1087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W </a:t>
          </a:r>
        </a:p>
      </dsp:txBody>
      <dsp:txXfrm>
        <a:off x="53098" y="3643954"/>
        <a:ext cx="3350109" cy="981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C5FDF-DB61-44E8-A62D-3CADF5A75B91}">
      <dsp:nvSpPr>
        <dsp:cNvPr id="0" name=""/>
        <dsp:cNvSpPr/>
      </dsp:nvSpPr>
      <dsp:spPr>
        <a:xfrm>
          <a:off x="0" y="569674"/>
          <a:ext cx="864076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83968-5D64-4DB1-B415-66D354F70017}">
      <dsp:nvSpPr>
        <dsp:cNvPr id="0" name=""/>
        <dsp:cNvSpPr/>
      </dsp:nvSpPr>
      <dsp:spPr>
        <a:xfrm>
          <a:off x="432038" y="53074"/>
          <a:ext cx="6048534" cy="103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0" tIns="0" rIns="22862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pochwała</a:t>
          </a:r>
        </a:p>
      </dsp:txBody>
      <dsp:txXfrm>
        <a:off x="482475" y="103511"/>
        <a:ext cx="5947660" cy="932326"/>
      </dsp:txXfrm>
    </dsp:sp>
    <dsp:sp modelId="{A2DB779D-44B5-41EE-B34C-3FE5775710AF}">
      <dsp:nvSpPr>
        <dsp:cNvPr id="0" name=""/>
        <dsp:cNvSpPr/>
      </dsp:nvSpPr>
      <dsp:spPr>
        <a:xfrm>
          <a:off x="0" y="2157275"/>
          <a:ext cx="864076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30432"/>
              <a:satOff val="-16385"/>
              <a:lumOff val="1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052D4-71FF-4D67-856E-8B90FF6EDB45}">
      <dsp:nvSpPr>
        <dsp:cNvPr id="0" name=""/>
        <dsp:cNvSpPr/>
      </dsp:nvSpPr>
      <dsp:spPr>
        <a:xfrm>
          <a:off x="432038" y="1640675"/>
          <a:ext cx="6048534" cy="1033200"/>
        </a:xfrm>
        <a:prstGeom prst="roundRect">
          <a:avLst/>
        </a:prstGeom>
        <a:solidFill>
          <a:schemeClr val="accent4">
            <a:hueOff val="-230432"/>
            <a:satOff val="-16385"/>
            <a:lumOff val="1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0" tIns="0" rIns="22862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krytyka</a:t>
          </a:r>
        </a:p>
      </dsp:txBody>
      <dsp:txXfrm>
        <a:off x="482475" y="1691112"/>
        <a:ext cx="5947660" cy="932326"/>
      </dsp:txXfrm>
    </dsp:sp>
    <dsp:sp modelId="{09F2D667-333F-47E6-9573-F0756929CC79}">
      <dsp:nvSpPr>
        <dsp:cNvPr id="0" name=""/>
        <dsp:cNvSpPr/>
      </dsp:nvSpPr>
      <dsp:spPr>
        <a:xfrm>
          <a:off x="0" y="3744875"/>
          <a:ext cx="864076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60865"/>
              <a:satOff val="-32769"/>
              <a:lumOff val="30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7D9F0-4582-4EAF-9649-C1481FB712FF}">
      <dsp:nvSpPr>
        <dsp:cNvPr id="0" name=""/>
        <dsp:cNvSpPr/>
      </dsp:nvSpPr>
      <dsp:spPr>
        <a:xfrm>
          <a:off x="432038" y="3228275"/>
          <a:ext cx="6048534" cy="1033200"/>
        </a:xfrm>
        <a:prstGeom prst="roundRect">
          <a:avLst/>
        </a:prstGeom>
        <a:solidFill>
          <a:schemeClr val="accent4">
            <a:hueOff val="-460865"/>
            <a:satOff val="-32769"/>
            <a:lumOff val="3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0" tIns="0" rIns="22862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pochwała</a:t>
          </a:r>
        </a:p>
      </dsp:txBody>
      <dsp:txXfrm>
        <a:off x="482475" y="3278712"/>
        <a:ext cx="5947660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31.03.2025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31.03.2025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31.03.2025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31.03.2025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Elementy coachingu i </a:t>
            </a:r>
            <a:r>
              <a:rPr lang="pl-PL" dirty="0" err="1"/>
              <a:t>tutoringu</a:t>
            </a:r>
            <a:r>
              <a:rPr lang="pl-PL" dirty="0"/>
              <a:t> w pracy nauczyciela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Aleksandra Sałańska-Labisz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9E79-FB9F-7180-7C78-0CA14D04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Skupiony uczeń szkoły podstawowej piszący przy biurku w klasie">
            <a:extLst>
              <a:ext uri="{FF2B5EF4-FFF2-40B4-BE49-F238E27FC236}">
                <a16:creationId xmlns:a16="http://schemas.microsoft.com/office/drawing/2014/main" id="{4E79EDB1-DB23-455A-FDA7-E9185A06B0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052" b="1"/>
          <a:stretch/>
        </p:blipFill>
        <p:spPr>
          <a:xfrm>
            <a:off x="669925" y="10"/>
            <a:ext cx="6835775" cy="4859328"/>
          </a:xfrm>
          <a:noFill/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475DEB29-0EE1-9D95-27EB-E7849655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>
            <a:normAutofit/>
          </a:bodyPr>
          <a:lstStyle/>
          <a:p>
            <a:r>
              <a:rPr lang="pl-PL" dirty="0"/>
              <a:t>Nie każde indywidualne spotkanie z uczniem to </a:t>
            </a:r>
            <a:r>
              <a:rPr lang="pl-PL" dirty="0" err="1"/>
              <a:t>tutoring</a:t>
            </a:r>
            <a:r>
              <a:rPr lang="pl-PL" dirty="0"/>
              <a:t>!</a:t>
            </a:r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ACED2FE7-C35A-80F0-A005-DF79973AE0C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/>
              <a:t>2025</a:t>
            </a:r>
            <a:endParaRPr lang="pl-PL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0337E050-FCB2-5FD3-1CB6-93B90A590B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32844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F5F84-3AB2-4577-50C7-C8F00609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8FAB08-D311-E1D6-40AE-DE73AFBA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Etapy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14092BC-BF19-A759-25B5-5DD2C98A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Poznanie podopiecznego.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Wspólne wyznaczenie celów edukacyjnych                            i zaplanowanie działań. </a:t>
            </a:r>
            <a:r>
              <a:rPr lang="pl-PL" sz="2400" i="1" dirty="0"/>
              <a:t>Cele mają być ucznia, nie nauczyciela!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Realizacja zaplanowanych działań.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Podsumowanie współpracy, ewaluacja.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3EE30F-8C62-BE3E-0E56-4A6F33114D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948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E1A6F-1432-8692-751F-C3C731BD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E9EBEA2-4AD6-C9EA-0486-3AEAACD9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Narzędzia pracy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D88326-7A77-D051-53AF-E6BC789E6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Umiejętne zadawanie pytań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Uważne słuchanie i obserwowanie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Skuteczna komunikacja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Rozpoznawanie potrzeb podopiecznego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Udzielanie informacji zwrotnej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Motywowanie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Odblokowanie potencjału ucznia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Zmiana niewłaściwych przekonań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8907C8-0D76-BCA5-5703-DBB5D2C565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40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3090-12FA-26B7-7816-654979E87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E98E64B-F07D-4927-F282-331B1688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Skuteczna komunikacja, czyli jaka?</a:t>
            </a:r>
          </a:p>
        </p:txBody>
      </p:sp>
      <p:pic>
        <p:nvPicPr>
          <p:cNvPr id="3" name="Symbol zastępczy zawartości 2" descr="Obraz zawierający tekst, Czcionka, plakat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81B7EF6-E54F-00E3-F2F4-7A888A2B6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98" y="1965162"/>
            <a:ext cx="3303494" cy="4679950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736DA6-76F2-0910-3B6B-804E2A56B3F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2025</a:t>
            </a:r>
            <a:endParaRPr lang="pl-PL" dirty="0"/>
          </a:p>
        </p:txBody>
      </p:sp>
      <p:pic>
        <p:nvPicPr>
          <p:cNvPr id="8" name="Obraz 7" descr="Obraz zawierający tekst, Czcionka, plakat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5DBF80E-0EAB-8D3C-3DD5-F514890C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96" y="1834855"/>
            <a:ext cx="3303494" cy="49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1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DC842-51A3-B13D-667B-7FAA3DBC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CE334D7-62FC-95F9-8CE2-FC6D2B4D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GROW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1A971F5-975A-34D9-17D3-F550C1C0D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136668"/>
              </p:ext>
            </p:extLst>
          </p:nvPr>
        </p:nvGraphicFramePr>
        <p:xfrm>
          <a:off x="1025525" y="1979613"/>
          <a:ext cx="86407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B23CB0-3D79-4343-D8B6-C92AA4DFFED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6862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BB9AF-66D3-657E-8BDA-BDAD3979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19638B2-B1A1-DC10-02FF-84A08B45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 dirty="0"/>
              <a:t>Pytania kartezjańskie</a:t>
            </a:r>
          </a:p>
        </p:txBody>
      </p:sp>
      <p:pic>
        <p:nvPicPr>
          <p:cNvPr id="9" name="Obraz 8" descr="Obraz zawierający tekst, Czcionka, zrzut ekranu, li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8A9BADD-A2A6-F3A8-90DA-00F070BEF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66" y="1979837"/>
            <a:ext cx="5588063" cy="4680002"/>
          </a:xfrm>
          <a:prstGeom prst="rect">
            <a:avLst/>
          </a:prstGeom>
          <a:noFill/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EC2A332-F87F-36BD-C448-5064F84EE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spcAft>
                  <a:spcPts val="600"/>
                </a:spcAft>
              </a:pPr>
              <a:t>15</a:t>
            </a:fld>
            <a:endParaRPr lang="pl-PL"/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B1E67627-F012-B961-1B97-2DAA639BE80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/>
              <a:t>2025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145D3D9-03B9-65AC-0D6A-0E6574B99803}"/>
              </a:ext>
            </a:extLst>
          </p:cNvPr>
          <p:cNvSpPr txBox="1"/>
          <p:nvPr/>
        </p:nvSpPr>
        <p:spPr>
          <a:xfrm>
            <a:off x="1313458" y="6650505"/>
            <a:ext cx="212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Źródło: www.paulinaziomek.pl </a:t>
            </a:r>
          </a:p>
        </p:txBody>
      </p:sp>
    </p:spTree>
    <p:extLst>
      <p:ext uri="{BB962C8B-B14F-4D97-AF65-F5344CB8AC3E}">
        <p14:creationId xmlns:p14="http://schemas.microsoft.com/office/powerpoint/2010/main" val="245783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9F80E-40C9-F788-AA91-F19B591E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77476D5-EF75-C3BA-A5CE-453569DF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Kanapka informacyjna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002FD2EE-1B9C-450E-084E-113540887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006186"/>
              </p:ext>
            </p:extLst>
          </p:nvPr>
        </p:nvGraphicFramePr>
        <p:xfrm>
          <a:off x="1025525" y="1979613"/>
          <a:ext cx="86407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CCF878-9685-2333-E26E-82B083DEF63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0856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7B7A-5291-1A79-5E6A-4E0139B7D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DAFDE90-2099-3693-76CB-531DF445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Kanapka informacyjna - przykład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9A08E3-A581-F806-7268-8B5EF0C2E3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25DC67-2A32-F4AD-E779-F29FAD7F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Sytuacja: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b="1" dirty="0"/>
              <a:t>Uczeń ma zaległości w zeszycie ćwiczeń z Twojego przedmiotu, mimo, że już o tym rozmawialiście.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Kanapka informacyjna: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„Cieszę się, że uzupełniłeś część zadań z zeszytu ćwiczeń. Widzę jednak, że dalej masz zaległości. Oczekuję, że do kolejnej lekcji to nadrobisz. Wierzę, że wygospodarujesz na to czas”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5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9AA68-9C19-5C21-C424-120D83CB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5800095-514B-F1E9-6D4B-0E66C4D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</a:t>
            </a:r>
            <a:r>
              <a:rPr lang="pl-PL" dirty="0" err="1"/>
              <a:t>tutoringu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BC54F5-5917-50FB-B6D7-DF517CDA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784495" cy="540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/>
              <a:t>Tutoring</a:t>
            </a:r>
            <a:r>
              <a:rPr lang="pl-PL" sz="2400" dirty="0"/>
              <a:t> szkolny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Tutoring</a:t>
            </a:r>
            <a:r>
              <a:rPr lang="pl-PL" sz="2400" dirty="0"/>
              <a:t> dydaktyczny – uczeń zdolny, uczeń z trudnościami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Tutoring</a:t>
            </a:r>
            <a:r>
              <a:rPr lang="pl-PL" sz="2400" dirty="0"/>
              <a:t> wychowawczy (pod opieką maks. 10 uczniów)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Tutoring</a:t>
            </a:r>
            <a:r>
              <a:rPr lang="pl-PL" sz="2400" dirty="0"/>
              <a:t> rówieśniczy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Tutoring</a:t>
            </a:r>
            <a:r>
              <a:rPr lang="pl-PL" sz="2400" dirty="0"/>
              <a:t> akademicki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88A4-B1EF-14C6-9DA6-F3B1583EEE0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833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3A22-4F47-793B-9186-56589075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E3D475-1D52-CD6E-1E8A-207D9D4B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8928511" cy="48243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Ćwiczenie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i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Proszę zapoznać się z opisem przypadku ucznia. Proszę wypisać zauważone potrzeby                       i zaproponować rodzaj </a:t>
            </a:r>
            <a:r>
              <a:rPr lang="pl-PL" sz="3200" i="1" kern="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tutoringu</a:t>
            </a:r>
            <a:r>
              <a:rPr lang="pl-PL" sz="3200" i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42BD63-48D6-8100-8237-8EDD34F28AF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4583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Agenda spotkania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547589"/>
            <a:ext cx="8712871" cy="51122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-test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Czym jest coaching i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Czy zastosowanie elementów coachingu i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tutoringu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jest możliwe w pracy nauczyciela?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Przerwa kawowa – 15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Narzędzia pracy tutora, narzędzia pracy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coacha</a:t>
            </a:r>
            <a:r>
              <a:rPr lang="pl-PL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Przerwa </a:t>
            </a:r>
            <a:r>
              <a:rPr lang="pl-PL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obiadowa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pl-PL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</a:t>
            </a:r>
            <a:r>
              <a:rPr lang="pl-PL" sz="18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tutoringu</a:t>
            </a: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Przerwa kawowa – 15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Rola tutora w procesie wspierania uczniów.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Post-test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54EC3-5701-A7A0-06ED-1570CA2A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Rola tutora w procesie wspierania uczniów</a:t>
            </a:r>
            <a:endParaRPr lang="pl-PL" dirty="0"/>
          </a:p>
        </p:txBody>
      </p:sp>
      <p:pic>
        <p:nvPicPr>
          <p:cNvPr id="6" name="Symbol zastępczy zawartości 5" descr="Dziecko patrzące na mapę świata">
            <a:extLst>
              <a:ext uri="{FF2B5EF4-FFF2-40B4-BE49-F238E27FC236}">
                <a16:creationId xmlns:a16="http://schemas.microsoft.com/office/drawing/2014/main" id="{22B85542-652D-CC48-B752-CE1B31C5A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7" y="1979613"/>
            <a:ext cx="7021639" cy="467995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7F914-8E32-B247-8D97-1B6EEA2DD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82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A7A7-45EC-4AE5-6B65-4634BD92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0372679-95F0-DDDF-57C7-4A21CE1E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1554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Niewłaściwe przekonania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8AE75D-C75F-FD9B-C307-A14F07AC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979637"/>
            <a:ext cx="8352547" cy="43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„Jestem na to za głupi/a”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„Nigdy mi się nie udaje”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„To jest dla mnie za trudne”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„Nie chce mi się…, to nie ma sensu…”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6352BD-97C3-132C-B69E-A9A049AA19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8170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E4D71-7EFC-DA4D-F96F-63D7C02A0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19FF0C1-FB33-EA08-722F-49DC0533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1554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Zmiana niewłaściwych przekonań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3B26F9-6CAA-6B17-78F2-A60C5438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979637"/>
            <a:ext cx="8352547" cy="43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Irracjonalne przekonania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„Za i przeciw”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Bilans zysków i strat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Alternatywne interpretacje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CDC490-1A4E-8811-CBD5-903477AEBE7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7473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0998-2ED4-21A7-5520-1B1258943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12AFFB1-BB10-47E0-9727-E3A26699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1554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„Za i przeciw”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2D057431-86B6-8AFD-8AC1-CEB0F97F4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046578"/>
              </p:ext>
            </p:extLst>
          </p:nvPr>
        </p:nvGraphicFramePr>
        <p:xfrm>
          <a:off x="881410" y="1979613"/>
          <a:ext cx="8784878" cy="3954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92439">
                  <a:extLst>
                    <a:ext uri="{9D8B030D-6E8A-4147-A177-3AD203B41FA5}">
                      <a16:colId xmlns:a16="http://schemas.microsoft.com/office/drawing/2014/main" val="2660436463"/>
                    </a:ext>
                  </a:extLst>
                </a:gridCol>
                <a:gridCol w="4392439">
                  <a:extLst>
                    <a:ext uri="{9D8B030D-6E8A-4147-A177-3AD203B41FA5}">
                      <a16:colId xmlns:a16="http://schemas.microsoft.com/office/drawing/2014/main" val="1076938513"/>
                    </a:ext>
                  </a:extLst>
                </a:gridCol>
              </a:tblGrid>
              <a:tr h="1200141">
                <a:tc gridSpan="2">
                  <a:txBody>
                    <a:bodyPr/>
                    <a:lstStyle/>
                    <a:p>
                      <a:r>
                        <a:rPr lang="pl-PL" sz="2800" dirty="0"/>
                        <a:t>Przekonanie: </a:t>
                      </a:r>
                      <a:r>
                        <a:rPr lang="pl-PL" sz="2800" i="1" dirty="0"/>
                        <a:t>Nigdy się tego nie nauczę, bo jestem za głupi/a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02261"/>
                  </a:ext>
                </a:extLst>
              </a:tr>
              <a:tr h="1200141">
                <a:tc>
                  <a:txBody>
                    <a:bodyPr/>
                    <a:lstStyle/>
                    <a:p>
                      <a:r>
                        <a:rPr lang="pl-PL" sz="3200" dirty="0"/>
                        <a:t>Argument ZA: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Argument PRZECIW: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20307"/>
                  </a:ext>
                </a:extLst>
              </a:tr>
              <a:tr h="1200141">
                <a:tc>
                  <a:txBody>
                    <a:bodyPr/>
                    <a:lstStyle/>
                    <a:p>
                      <a:r>
                        <a:rPr lang="pl-PL" sz="3200" dirty="0"/>
                        <a:t>Ostatnio dostałem/</a:t>
                      </a:r>
                      <a:r>
                        <a:rPr lang="pl-PL" sz="3200" dirty="0" err="1"/>
                        <a:t>am</a:t>
                      </a:r>
                      <a:r>
                        <a:rPr lang="pl-PL" sz="3200" dirty="0"/>
                        <a:t> jedynkę ze sprawdzianu z tego przedmiotu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200" dirty="0"/>
                        <a:t>Z innego przedmiotu otrzymałem/</a:t>
                      </a:r>
                      <a:r>
                        <a:rPr lang="pl-PL" sz="3200" dirty="0" err="1"/>
                        <a:t>am</a:t>
                      </a:r>
                      <a:r>
                        <a:rPr lang="pl-PL" sz="3200" dirty="0"/>
                        <a:t> czwórkę z odpowiedzi ustnej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87773"/>
                  </a:ext>
                </a:extLst>
              </a:tr>
            </a:tbl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57820-2E9D-BDF2-2850-54EEF099EE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3016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8EAB1-9103-BCD2-B186-4542CCA9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9D01B9B-D63D-1B07-1B22-B2EE38D0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071" y="904404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Bilans zysków i strat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CF0EBE-0931-D3CE-5946-8F2A352AA6E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79C41ED-931C-5344-0881-868E75802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33062"/>
              </p:ext>
            </p:extLst>
          </p:nvPr>
        </p:nvGraphicFramePr>
        <p:xfrm>
          <a:off x="1006824" y="1655541"/>
          <a:ext cx="8784876" cy="5352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8292">
                  <a:extLst>
                    <a:ext uri="{9D8B030D-6E8A-4147-A177-3AD203B41FA5}">
                      <a16:colId xmlns:a16="http://schemas.microsoft.com/office/drawing/2014/main" val="2052766365"/>
                    </a:ext>
                  </a:extLst>
                </a:gridCol>
                <a:gridCol w="2928292">
                  <a:extLst>
                    <a:ext uri="{9D8B030D-6E8A-4147-A177-3AD203B41FA5}">
                      <a16:colId xmlns:a16="http://schemas.microsoft.com/office/drawing/2014/main" val="1441676634"/>
                    </a:ext>
                  </a:extLst>
                </a:gridCol>
                <a:gridCol w="2928292">
                  <a:extLst>
                    <a:ext uri="{9D8B030D-6E8A-4147-A177-3AD203B41FA5}">
                      <a16:colId xmlns:a16="http://schemas.microsoft.com/office/drawing/2014/main" val="2801660382"/>
                    </a:ext>
                  </a:extLst>
                </a:gridCol>
              </a:tblGrid>
              <a:tr h="748888">
                <a:tc gridSpan="3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Przekonanie: </a:t>
                      </a:r>
                      <a:r>
                        <a:rPr lang="pl-PL" sz="2000" i="1" dirty="0"/>
                        <a:t>Nigdy się tego nie nauczę, bo jestem za głupi/a</a:t>
                      </a:r>
                    </a:p>
                    <a:p>
                      <a:endParaRPr lang="pl-PL" sz="2000" dirty="0"/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55433"/>
                  </a:ext>
                </a:extLst>
              </a:tr>
              <a:tr h="748888">
                <a:tc>
                  <a:txBody>
                    <a:bodyPr/>
                    <a:lstStyle/>
                    <a:p>
                      <a:r>
                        <a:rPr lang="pl-PL"/>
                        <a:t>PYTANIA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ZYSK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STRATA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544513"/>
                  </a:ext>
                </a:extLst>
              </a:tr>
              <a:tr h="74888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Co mi daje wierzenie w to przekonanie?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muszę się wysilać, bo i tak nie wierzę, że mi się 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daję sobie szansy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06858"/>
                  </a:ext>
                </a:extLst>
              </a:tr>
              <a:tr h="74888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Czy to mnie motywuje i do czego?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Jestem bierny/a, zdemotywowany/a, co naraża mnie na kolejne porażki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57505"/>
                  </a:ext>
                </a:extLst>
              </a:tr>
              <a:tr h="748888">
                <a:tc>
                  <a:txBody>
                    <a:bodyPr/>
                    <a:lstStyle/>
                    <a:p>
                      <a:r>
                        <a:rPr lang="pl-PL" dirty="0"/>
                        <a:t>Co by się stało, gdybym zrezygnował/a z tego przekonania?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Uwierzył(a)bym w siebie, zgłaszał(a)bym się do tablicy bez lęku przed błędami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miał(a)bym łatwego usprawiedliwienia dla swojego braku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0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1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C1048-350A-7712-98BC-C9BFC98C1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A6340B4-312B-E5FD-3C36-05D227DD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1554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Alternatywna interpretacja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0DF96D-EC1E-CC90-1563-ED5373D9548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883388A-90F5-322A-DC0B-7F619A1B7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91070"/>
              </p:ext>
            </p:extLst>
          </p:nvPr>
        </p:nvGraphicFramePr>
        <p:xfrm>
          <a:off x="1025525" y="1979613"/>
          <a:ext cx="8640762" cy="37834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254">
                  <a:extLst>
                    <a:ext uri="{9D8B030D-6E8A-4147-A177-3AD203B41FA5}">
                      <a16:colId xmlns:a16="http://schemas.microsoft.com/office/drawing/2014/main" val="4074427612"/>
                    </a:ext>
                  </a:extLst>
                </a:gridCol>
                <a:gridCol w="2880254">
                  <a:extLst>
                    <a:ext uri="{9D8B030D-6E8A-4147-A177-3AD203B41FA5}">
                      <a16:colId xmlns:a16="http://schemas.microsoft.com/office/drawing/2014/main" val="2535713403"/>
                    </a:ext>
                  </a:extLst>
                </a:gridCol>
                <a:gridCol w="2880254">
                  <a:extLst>
                    <a:ext uri="{9D8B030D-6E8A-4147-A177-3AD203B41FA5}">
                      <a16:colId xmlns:a16="http://schemas.microsoft.com/office/drawing/2014/main" val="27042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Fakt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Myśl (interpretacja)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Alternatywne interpretacje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Uczniowie szeptali w klasie, gdy rozwiązywałem/</a:t>
                      </a:r>
                      <a:r>
                        <a:rPr lang="pl-PL" dirty="0" err="1"/>
                        <a:t>am</a:t>
                      </a:r>
                      <a:r>
                        <a:rPr lang="pl-PL" dirty="0"/>
                        <a:t> zadanie przy tablicy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Obgadywali mnie. Uważają, że nie potrafię dobrze rozwiązywać zadań.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Uczniowie ustalali między sobą jakie jest prawidłowe rozwiązanie.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1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Uczniowie byli znudzeni lekcją, rozmawiali o prywatnych sprawach.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1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Uczniowie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1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5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6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98B16-E321-01A9-A781-7240989C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23D602C-F0DE-75C9-8686-B7858631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3" y="2058317"/>
            <a:ext cx="10314459" cy="28016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</a:t>
            </a:r>
            <a:r>
              <a:rPr lang="pl-PL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</a:t>
            </a:r>
            <a:r>
              <a:rPr lang="pl-P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jest szansą </a:t>
            </a:r>
            <a:r>
              <a:rPr lang="pl-PL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rozwój </a:t>
            </a:r>
            <a:r>
              <a:rPr lang="pl-P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nauczyciela?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B26A48-7A8A-E503-B233-6F2E9A3F534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4721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AD6DB-2974-3DE0-E7FD-F3BB6714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F5F793A-AA77-2453-E1A5-15C14D0B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11554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 dzisiejszego szkolenia zabieram ze sobą…</a:t>
            </a:r>
          </a:p>
        </p:txBody>
      </p:sp>
      <p:pic>
        <p:nvPicPr>
          <p:cNvPr id="3" name="Symbol zastępczy zawartości 2" descr="Używane bagaże i bagaże różnych typów">
            <a:extLst>
              <a:ext uri="{FF2B5EF4-FFF2-40B4-BE49-F238E27FC236}">
                <a16:creationId xmlns:a16="http://schemas.microsoft.com/office/drawing/2014/main" id="{BAE84F21-5331-B660-1CF4-E18D0DF57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98" y="1979613"/>
            <a:ext cx="5856816" cy="4392612"/>
          </a:xfr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1687D9-14A1-34A4-7AC6-7C0B3F7ACA0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119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Dziękuję za współpracę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CAAC9-D67B-7686-02D6-00F2391F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5E2FCCC-945D-5332-8BFD-BE66D8B9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Poznajmy się!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50D88C-389D-F26E-D246-43F0DFA8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Ćwiczenie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i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5 minut zadajemy takie pytania osobie siedzącej obok, aby móc tę osobę zaprezentować na forum naszej grupy</a:t>
            </a:r>
            <a:r>
              <a:rPr lang="pl-PL" sz="3200" i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32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C498F8-39D4-0B5D-F895-BDA08F63BD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2026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E9962-ED9F-3C88-B134-9CAC7A5FC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59623A0-F598-AD55-D903-F12BB230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Tutor, </a:t>
            </a:r>
            <a:r>
              <a:rPr lang="pl-PL" dirty="0" err="1"/>
              <a:t>coach</a:t>
            </a:r>
            <a:r>
              <a:rPr lang="pl-PL" dirty="0"/>
              <a:t>, a może mentor?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EABAE10F-DFF9-70DE-88A9-44813CF3D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262119"/>
              </p:ext>
            </p:extLst>
          </p:nvPr>
        </p:nvGraphicFramePr>
        <p:xfrm>
          <a:off x="1025525" y="1979613"/>
          <a:ext cx="86407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80033D-A58E-40DF-57ED-A3A1D847A2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0847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AC36-C8F8-D3F3-4E4C-B0EEF8A8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65351F-8FA3-80EE-46E5-29D30B6F9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33" y="1763613"/>
            <a:ext cx="8568855" cy="48962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chemeClr val="tx2"/>
                </a:solidFill>
              </a:rPr>
              <a:t> </a:t>
            </a:r>
            <a:r>
              <a:rPr lang="pl-PL" sz="3200" b="1" dirty="0" err="1">
                <a:solidFill>
                  <a:schemeClr val="tx2"/>
                </a:solidFill>
              </a:rPr>
              <a:t>Tutoring</a:t>
            </a:r>
            <a:r>
              <a:rPr lang="pl-PL" sz="3200" b="1" dirty="0">
                <a:solidFill>
                  <a:schemeClr val="tx2"/>
                </a:solidFill>
              </a:rPr>
              <a:t> to </a:t>
            </a:r>
            <a:r>
              <a:rPr lang="pl-PL" sz="3200" dirty="0"/>
              <a:t>jedna z metod edukacji zindywidualizowanej.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3200" dirty="0"/>
              <a:t> Opiera się na dialogu tutor – podopieczny, tzw. </a:t>
            </a:r>
            <a:r>
              <a:rPr lang="pl-PL" sz="3200" dirty="0" err="1"/>
              <a:t>tutee</a:t>
            </a:r>
            <a:endParaRPr lang="pl-PL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3200" dirty="0"/>
              <a:t> Jest rozciągnięty w czasie – najczęściej trwa min. jeden semestr.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4709E6-A854-16F4-1C40-C3FBE974400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5170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ABC2-F2B8-C5E1-7464-7F64D106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hłopiec na zajęciach">
            <a:extLst>
              <a:ext uri="{FF2B5EF4-FFF2-40B4-BE49-F238E27FC236}">
                <a16:creationId xmlns:a16="http://schemas.microsoft.com/office/drawing/2014/main" id="{ACF9AB32-04F8-CA93-2C17-7A80F30B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 b="1"/>
          <a:stretch/>
        </p:blipFill>
        <p:spPr>
          <a:xfrm>
            <a:off x="669925" y="10"/>
            <a:ext cx="6835775" cy="485932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noFill/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E27D394-E5E0-5624-CB67-385077440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4931965"/>
            <a:ext cx="6768752" cy="1944216"/>
          </a:xfrm>
        </p:spPr>
        <p:txBody>
          <a:bodyPr anchor="t">
            <a:normAutofit/>
          </a:bodyPr>
          <a:lstStyle/>
          <a:p>
            <a:r>
              <a:rPr lang="pl-PL" kern="100" dirty="0">
                <a:effectLst/>
              </a:rPr>
              <a:t>Tutor pracujący ze swoim </a:t>
            </a:r>
            <a:r>
              <a:rPr lang="pl-PL" kern="100" dirty="0" err="1"/>
              <a:t>tutee</a:t>
            </a:r>
            <a:r>
              <a:rPr lang="pl-PL" kern="100" dirty="0">
                <a:effectLst/>
              </a:rPr>
              <a:t> nad jego rozwojem osobistym staje się kimś w rodzaju „</a:t>
            </a:r>
            <a:r>
              <a:rPr lang="pl-PL" kern="100" dirty="0" err="1">
                <a:effectLst/>
              </a:rPr>
              <a:t>facylitatora</a:t>
            </a:r>
            <a:r>
              <a:rPr lang="pl-PL" kern="100" dirty="0">
                <a:effectLst/>
              </a:rPr>
              <a:t> procesu”</a:t>
            </a:r>
            <a:br>
              <a:rPr lang="pl-PL" sz="1500" kern="100" dirty="0">
                <a:effectLst/>
              </a:rPr>
            </a:br>
            <a:endParaRPr lang="pl-PL" sz="1500" dirty="0"/>
          </a:p>
        </p:txBody>
      </p:sp>
      <p:sp>
        <p:nvSpPr>
          <p:cNvPr id="4" name="Symbol zastępczy daty 3" hidden="1">
            <a:extLst>
              <a:ext uri="{FF2B5EF4-FFF2-40B4-BE49-F238E27FC236}">
                <a16:creationId xmlns:a16="http://schemas.microsoft.com/office/drawing/2014/main" id="{C91763E9-6A4B-E225-6F24-735DAB529D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/>
              <a:t>2025</a:t>
            </a:r>
            <a:endParaRPr lang="pl-PL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63DD41AE-B8D7-24E3-B56A-774A919219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pl-PL" sz="300"/>
          </a:p>
        </p:txBody>
      </p:sp>
    </p:spTree>
    <p:extLst>
      <p:ext uri="{BB962C8B-B14F-4D97-AF65-F5344CB8AC3E}">
        <p14:creationId xmlns:p14="http://schemas.microsoft.com/office/powerpoint/2010/main" val="15020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4BEE-8A7C-216F-E398-98233007C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D2F62F5-A9E8-FA2D-3223-D27318C0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Dlaczego </a:t>
            </a:r>
            <a:r>
              <a:rPr lang="pl-PL" dirty="0" err="1"/>
              <a:t>tutoring</a:t>
            </a:r>
            <a:r>
              <a:rPr lang="pl-PL" dirty="0"/>
              <a:t>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98F269-30A5-634D-91C5-800C01D4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trudności w procesie edukacji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postawy uczniów wobec uczenia się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coraz więcej uczniów ze zdiagnozowanymi trudnościami (np. ADHD, spektrum autyzmu, dysleksja)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wypalenie zawodowe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możliwość samorozwoju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14ED53-2828-C9E8-3FEA-6F0BDBEA50B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560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2D6C-E1B6-F5AA-0E73-9E9F564B3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69A1F54-6DBC-9D8E-0379-C3B700B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3" y="2058317"/>
            <a:ext cx="10314459" cy="280163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zastosowanie elementów </a:t>
            </a:r>
            <a:br>
              <a:rPr lang="pl-P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coachingu i </a:t>
            </a:r>
            <a:r>
              <a:rPr lang="pl-PL" sz="3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tutoringu</a:t>
            </a:r>
            <a:br>
              <a:rPr lang="pl-P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jest możliwe w pracy nauczyciela? </a:t>
            </a:r>
            <a:endParaRPr lang="pl-PL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165D9A-5773-E1B3-E446-98228B8BCF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1861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FB01D-8450-CCAD-C270-EC468940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25C763-D903-55FE-487F-705B527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331565"/>
            <a:ext cx="8640382" cy="4680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Katolicka Szkoła Podstawowa Caritas im. Ks. Jana Twardowskiego w Kotowicach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ALA Autorskim Liceum Artystyczne i Akademickie we Wrocławiu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Szkoła Podstawowa nr 108 im. Juliana Tuwima we Wrocławiu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Uczelnie wrocławskie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369CE5-6AA4-74A5-75B8-EBB4910C48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8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719</TotalTime>
  <Words>772</Words>
  <Application>Microsoft Office PowerPoint</Application>
  <PresentationFormat>Niestandardowy</PresentationFormat>
  <Paragraphs>159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Open Sans</vt:lpstr>
      <vt:lpstr>Wingdings</vt:lpstr>
      <vt:lpstr>Motyw pakietu Office</vt:lpstr>
      <vt:lpstr>Elementy coachingu i tutoringu w pracy nauczyciela</vt:lpstr>
      <vt:lpstr>Agenda spotkania</vt:lpstr>
      <vt:lpstr>Poznajmy się!</vt:lpstr>
      <vt:lpstr>Tutor, coach, a może mentor?</vt:lpstr>
      <vt:lpstr>Prezentacja programu PowerPoint</vt:lpstr>
      <vt:lpstr>Tutor pracujący ze swoim tutee nad jego rozwojem osobistym staje się kimś w rodzaju „facylitatora procesu” </vt:lpstr>
      <vt:lpstr>Dlaczego tutoring?</vt:lpstr>
      <vt:lpstr>Czy zastosowanie elementów  coachingu i tutoringu  jest możliwe w pracy nauczyciela? </vt:lpstr>
      <vt:lpstr>Prezentacja programu PowerPoint</vt:lpstr>
      <vt:lpstr>Nie każde indywidualne spotkanie z uczniem to tutoring!</vt:lpstr>
      <vt:lpstr>Etapy</vt:lpstr>
      <vt:lpstr>Narzędzia pracy</vt:lpstr>
      <vt:lpstr>Skuteczna komunikacja, czyli jaka?</vt:lpstr>
      <vt:lpstr>Model GROW</vt:lpstr>
      <vt:lpstr>Pytania kartezjańskie</vt:lpstr>
      <vt:lpstr>Kanapka informacyjna</vt:lpstr>
      <vt:lpstr>Kanapka informacyjna - przykład</vt:lpstr>
      <vt:lpstr>Rodzaje tutoringu</vt:lpstr>
      <vt:lpstr>Prezentacja programu PowerPoint</vt:lpstr>
      <vt:lpstr>Rola tutora w procesie wspierania uczniów</vt:lpstr>
      <vt:lpstr>Niewłaściwe przekonania</vt:lpstr>
      <vt:lpstr>Zmiana niewłaściwych przekonań</vt:lpstr>
      <vt:lpstr>„Za i przeciw”</vt:lpstr>
      <vt:lpstr>Bilans zysków i strat</vt:lpstr>
      <vt:lpstr>Alternatywna interpretacja</vt:lpstr>
      <vt:lpstr>Czy tutoring jest szansą na rozwój nauczyciela?</vt:lpstr>
      <vt:lpstr>Z dzisiejszego szkolenia zabieram ze sobą…</vt:lpstr>
      <vt:lpstr>Dziękuję za współpracę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Aleksandra Sałańska-Labisz</cp:lastModifiedBy>
  <cp:revision>14</cp:revision>
  <dcterms:created xsi:type="dcterms:W3CDTF">2022-06-22T09:40:44Z</dcterms:created>
  <dcterms:modified xsi:type="dcterms:W3CDTF">2025-03-31T10:41:33Z</dcterms:modified>
</cp:coreProperties>
</file>