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12"/>
  </p:notesMasterIdLst>
  <p:sldIdLst>
    <p:sldId id="256" r:id="rId2"/>
    <p:sldId id="266" r:id="rId3"/>
    <p:sldId id="274" r:id="rId4"/>
    <p:sldId id="273" r:id="rId5"/>
    <p:sldId id="275" r:id="rId6"/>
    <p:sldId id="283" r:id="rId7"/>
    <p:sldId id="284" r:id="rId8"/>
    <p:sldId id="285" r:id="rId9"/>
    <p:sldId id="286" r:id="rId10"/>
    <p:sldId id="287" r:id="rId11"/>
  </p:sldIdLst>
  <p:sldSz cx="10691813" cy="7559675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81" userDrawn="1">
          <p15:clr>
            <a:srgbClr val="A4A3A4"/>
          </p15:clr>
        </p15:guide>
        <p15:guide id="2" pos="3368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alenik Agnieszka" initials="PA" lastIdx="1" clrIdx="0">
    <p:extLst>
      <p:ext uri="{19B8F6BF-5375-455C-9EA6-DF929625EA0E}">
        <p15:presenceInfo xmlns:p15="http://schemas.microsoft.com/office/powerpoint/2012/main" userId="S::Agnieszka.Palenik@mfipr.gov.pl::6a0c958d-6557-4bbd-8aa6-03360055b1e8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00A15C55-8517-42AA-B614-E9B94910E393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Styl pośredni 2 — Ak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6" autoAdjust="0"/>
    <p:restoredTop sz="94660"/>
  </p:normalViewPr>
  <p:slideViewPr>
    <p:cSldViewPr showGuides="1">
      <p:cViewPr varScale="1">
        <p:scale>
          <a:sx n="108" d="100"/>
          <a:sy n="108" d="100"/>
        </p:scale>
        <p:origin x="1469" y="91"/>
      </p:cViewPr>
      <p:guideLst>
        <p:guide orient="horz" pos="2381"/>
        <p:guide pos="336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commentAuthors" Target="commentAuthor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EEFF2B-0721-7148-92D1-1650B5B78E9F}" type="datetimeFigureOut">
              <a:rPr lang="pl-PL" smtClean="0"/>
              <a:t>26.08.2025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246188" y="1143000"/>
            <a:ext cx="43656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02B4DB-5212-AD42-B2C1-BD19AC94D45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927739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17" Type="http://schemas.openxmlformats.org/officeDocument/2006/relationships/image" Target="../media/image22.png"/><Relationship Id="rId2" Type="http://schemas.openxmlformats.org/officeDocument/2006/relationships/image" Target="../media/image4.png"/><Relationship Id="rId16" Type="http://schemas.openxmlformats.org/officeDocument/2006/relationships/image" Target="../media/image2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5" Type="http://schemas.openxmlformats.org/officeDocument/2006/relationships/image" Target="../media/image2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Relationship Id="rId14" Type="http://schemas.openxmlformats.org/officeDocument/2006/relationships/image" Target="../media/image19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10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 (długi tytuł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rostokąt 8">
            <a:extLst>
              <a:ext uri="{FF2B5EF4-FFF2-40B4-BE49-F238E27FC236}">
                <a16:creationId xmlns:a16="http://schemas.microsoft.com/office/drawing/2014/main" id="{A63EBD56-4A88-4F5C-BEAF-A33740721C44}"/>
              </a:ext>
            </a:extLst>
          </p:cNvPr>
          <p:cNvSpPr/>
          <p:nvPr userDrawn="1"/>
        </p:nvSpPr>
        <p:spPr>
          <a:xfrm>
            <a:off x="1026613" y="1973818"/>
            <a:ext cx="8639675" cy="4326381"/>
          </a:xfrm>
          <a:prstGeom prst="rect">
            <a:avLst/>
          </a:prstGeom>
          <a:solidFill>
            <a:srgbClr val="A6D3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1" name="Prostokąt 10">
            <a:extLst>
              <a:ext uri="{FF2B5EF4-FFF2-40B4-BE49-F238E27FC236}">
                <a16:creationId xmlns:a16="http://schemas.microsoft.com/office/drawing/2014/main" id="{48CDFE25-4437-7188-EA7B-7D9DAD502275}"/>
              </a:ext>
            </a:extLst>
          </p:cNvPr>
          <p:cNvSpPr/>
          <p:nvPr userDrawn="1"/>
        </p:nvSpPr>
        <p:spPr>
          <a:xfrm>
            <a:off x="1" y="0"/>
            <a:ext cx="4986337" cy="269390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3" name="Obraz 12" descr="Obraz zawierający tekst&#10;&#10;Opis wygenerowany automatycznie">
            <a:extLst>
              <a:ext uri="{FF2B5EF4-FFF2-40B4-BE49-F238E27FC236}">
                <a16:creationId xmlns:a16="http://schemas.microsoft.com/office/drawing/2014/main" id="{49D1ECBE-9DB2-9B2A-CE8F-84EF95EA484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760" y="1973818"/>
            <a:ext cx="3959225" cy="720090"/>
          </a:xfrm>
          <a:prstGeom prst="rect">
            <a:avLst/>
          </a:prstGeom>
        </p:spPr>
      </p:pic>
      <p:pic>
        <p:nvPicPr>
          <p:cNvPr id="14" name="Obraz 13">
            <a:extLst>
              <a:ext uri="{FF2B5EF4-FFF2-40B4-BE49-F238E27FC236}">
                <a16:creationId xmlns:a16="http://schemas.microsoft.com/office/drawing/2014/main" id="{2B41AD81-079D-B212-C8B7-9A9D3BEE517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632" y="540402"/>
            <a:ext cx="1080000" cy="1080000"/>
          </a:xfrm>
          <a:prstGeom prst="rect">
            <a:avLst/>
          </a:prstGeom>
        </p:spPr>
      </p:pic>
      <p:pic>
        <p:nvPicPr>
          <p:cNvPr id="15" name="Obraz 14">
            <a:extLst>
              <a:ext uri="{FF2B5EF4-FFF2-40B4-BE49-F238E27FC236}">
                <a16:creationId xmlns:a16="http://schemas.microsoft.com/office/drawing/2014/main" id="{0A433181-6EED-44B3-4822-4AF9E6BA906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5788" y="540402"/>
            <a:ext cx="1080000" cy="1080000"/>
          </a:xfrm>
          <a:prstGeom prst="rect">
            <a:avLst/>
          </a:prstGeom>
        </p:spPr>
      </p:pic>
      <p:pic>
        <p:nvPicPr>
          <p:cNvPr id="16" name="Obraz 15">
            <a:extLst>
              <a:ext uri="{FF2B5EF4-FFF2-40B4-BE49-F238E27FC236}">
                <a16:creationId xmlns:a16="http://schemas.microsoft.com/office/drawing/2014/main" id="{276322E5-6025-7EA2-67FB-9F57E921005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3944" y="540402"/>
            <a:ext cx="1080000" cy="1080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85877" y="3059113"/>
            <a:ext cx="7920115" cy="1107677"/>
          </a:xfrm>
        </p:spPr>
        <p:txBody>
          <a:bodyPr anchor="t" anchorCtr="0">
            <a:normAutofit/>
          </a:bodyPr>
          <a:lstStyle>
            <a:lvl1pPr algn="l">
              <a:lnSpc>
                <a:spcPts val="4000"/>
              </a:lnSpc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85888" y="4861794"/>
            <a:ext cx="7920037" cy="1080000"/>
          </a:xfrm>
        </p:spPr>
        <p:txBody>
          <a:bodyPr>
            <a:normAutofit/>
          </a:bodyPr>
          <a:lstStyle>
            <a:lvl1pPr marL="0" indent="0" algn="l">
              <a:lnSpc>
                <a:spcPts val="3500"/>
              </a:lnSpc>
              <a:buNone/>
              <a:defRPr sz="2800" b="1">
                <a:solidFill>
                  <a:schemeClr val="tx2"/>
                </a:solidFill>
              </a:defRPr>
            </a:lvl1pPr>
            <a:lvl2pPr marL="503972" indent="0" algn="ctr">
              <a:buNone/>
              <a:defRPr sz="2205"/>
            </a:lvl2pPr>
            <a:lvl3pPr marL="1007943" indent="0" algn="ctr">
              <a:buNone/>
              <a:defRPr sz="1984"/>
            </a:lvl3pPr>
            <a:lvl4pPr marL="1511915" indent="0" algn="ctr">
              <a:buNone/>
              <a:defRPr sz="1764"/>
            </a:lvl4pPr>
            <a:lvl5pPr marL="2015886" indent="0" algn="ctr">
              <a:buNone/>
              <a:defRPr sz="1764"/>
            </a:lvl5pPr>
            <a:lvl6pPr marL="2519858" indent="0" algn="ctr">
              <a:buNone/>
              <a:defRPr sz="1764"/>
            </a:lvl6pPr>
            <a:lvl7pPr marL="3023829" indent="0" algn="ctr">
              <a:buNone/>
              <a:defRPr sz="1764"/>
            </a:lvl7pPr>
            <a:lvl8pPr marL="3527801" indent="0" algn="ctr">
              <a:buNone/>
              <a:defRPr sz="1764"/>
            </a:lvl8pPr>
            <a:lvl9pPr marL="4031772" indent="0" algn="ctr">
              <a:buNone/>
              <a:defRPr sz="1764"/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65356" y="540402"/>
            <a:ext cx="1799844" cy="349114"/>
          </a:xfrm>
          <a:prstGeom prst="rect">
            <a:avLst/>
          </a:prstGeom>
        </p:spPr>
        <p:txBody>
          <a:bodyPr lIns="0" tIns="0" rIns="0" bIns="0"/>
          <a:lstStyle>
            <a:lvl1pPr algn="r">
              <a:lnSpc>
                <a:spcPts val="1800"/>
              </a:lnSpc>
              <a:defRPr sz="1400">
                <a:solidFill>
                  <a:schemeClr val="tx2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fld id="{D2A3D249-6366-4532-95C2-9DDC07D17B44}" type="datetime1">
              <a:rPr lang="pl-PL" smtClean="0"/>
              <a:t>26.08.2025</a:t>
            </a:fld>
            <a:endParaRPr lang="pl-PL" dirty="0"/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500FFCFA-D3A4-40A4-E76C-99575547246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000" y="6371047"/>
            <a:ext cx="1621258" cy="949192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DC91A070-16DB-C0E1-0B7B-93924541A6E7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2000" y="6371047"/>
            <a:ext cx="2633371" cy="949192"/>
          </a:xfrm>
          <a:prstGeom prst="rect">
            <a:avLst/>
          </a:prstGeom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AB280FEF-799B-B9CA-10D2-815DA71DA238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2743" y="6370378"/>
            <a:ext cx="2239772" cy="950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57672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93" userDrawn="1">
          <p15:clr>
            <a:srgbClr val="FBAE40"/>
          </p15:clr>
        </p15:guide>
        <p15:guide id="2" orient="horz" pos="113" userDrawn="1">
          <p15:clr>
            <a:srgbClr val="FBAE40"/>
          </p15:clr>
        </p15:guide>
        <p15:guide id="3" orient="horz" pos="2381" userDrawn="1">
          <p15:clr>
            <a:srgbClr val="FBAE40"/>
          </p15:clr>
        </p15:guide>
        <p15:guide id="4" orient="horz" pos="340" userDrawn="1">
          <p15:clr>
            <a:srgbClr val="FBAE40"/>
          </p15:clr>
        </p15:guide>
        <p15:guide id="5" orient="horz" pos="567" userDrawn="1">
          <p15:clr>
            <a:srgbClr val="FBAE40"/>
          </p15:clr>
        </p15:guide>
        <p15:guide id="6" orient="horz" pos="794" userDrawn="1">
          <p15:clr>
            <a:srgbClr val="FBAE40"/>
          </p15:clr>
        </p15:guide>
        <p15:guide id="7" orient="horz" pos="1020" userDrawn="1">
          <p15:clr>
            <a:srgbClr val="FBAE40"/>
          </p15:clr>
        </p15:guide>
        <p15:guide id="8" orient="horz" pos="1247" userDrawn="1">
          <p15:clr>
            <a:srgbClr val="FBAE40"/>
          </p15:clr>
        </p15:guide>
        <p15:guide id="9" orient="horz" pos="1474" userDrawn="1">
          <p15:clr>
            <a:srgbClr val="FBAE40"/>
          </p15:clr>
        </p15:guide>
        <p15:guide id="10" orient="horz" pos="1701" userDrawn="1">
          <p15:clr>
            <a:srgbClr val="FBAE40"/>
          </p15:clr>
        </p15:guide>
        <p15:guide id="11" orient="horz" pos="1927" userDrawn="1">
          <p15:clr>
            <a:srgbClr val="FBAE40"/>
          </p15:clr>
        </p15:guide>
        <p15:guide id="12" orient="horz" pos="2154" userDrawn="1">
          <p15:clr>
            <a:srgbClr val="FBAE40"/>
          </p15:clr>
        </p15:guide>
        <p15:guide id="13" orient="horz" pos="2608" userDrawn="1">
          <p15:clr>
            <a:srgbClr val="FBAE40"/>
          </p15:clr>
        </p15:guide>
        <p15:guide id="14" orient="horz" pos="2835" userDrawn="1">
          <p15:clr>
            <a:srgbClr val="FBAE40"/>
          </p15:clr>
        </p15:guide>
        <p15:guide id="15" orient="horz" pos="3061" userDrawn="1">
          <p15:clr>
            <a:srgbClr val="FBAE40"/>
          </p15:clr>
        </p15:guide>
        <p15:guide id="16" orient="horz" pos="3288" userDrawn="1">
          <p15:clr>
            <a:srgbClr val="FBAE40"/>
          </p15:clr>
        </p15:guide>
        <p15:guide id="17" orient="horz" pos="3515" userDrawn="1">
          <p15:clr>
            <a:srgbClr val="FBAE40"/>
          </p15:clr>
        </p15:guide>
        <p15:guide id="18" orient="horz" pos="3742" userDrawn="1">
          <p15:clr>
            <a:srgbClr val="FBAE40"/>
          </p15:clr>
        </p15:guide>
        <p15:guide id="19" orient="horz" pos="3968" userDrawn="1">
          <p15:clr>
            <a:srgbClr val="FBAE40"/>
          </p15:clr>
        </p15:guide>
        <p15:guide id="20" orient="horz" pos="4195" userDrawn="1">
          <p15:clr>
            <a:srgbClr val="FBAE40"/>
          </p15:clr>
        </p15:guide>
        <p15:guide id="21" orient="horz" pos="4422" userDrawn="1">
          <p15:clr>
            <a:srgbClr val="FBAE40"/>
          </p15:clr>
        </p15:guide>
        <p15:guide id="22" orient="horz" pos="4649" userDrawn="1">
          <p15:clr>
            <a:srgbClr val="FBAE40"/>
          </p15:clr>
        </p15:guide>
        <p15:guide id="23" pos="419" userDrawn="1">
          <p15:clr>
            <a:srgbClr val="FBAE40"/>
          </p15:clr>
        </p15:guide>
        <p15:guide id="24" pos="646" userDrawn="1">
          <p15:clr>
            <a:srgbClr val="FBAE40"/>
          </p15:clr>
        </p15:guide>
        <p15:guide id="25" pos="873" userDrawn="1">
          <p15:clr>
            <a:srgbClr val="FBAE40"/>
          </p15:clr>
        </p15:guide>
        <p15:guide id="26" pos="1100" userDrawn="1">
          <p15:clr>
            <a:srgbClr val="FBAE40"/>
          </p15:clr>
        </p15:guide>
        <p15:guide id="27" pos="1327" userDrawn="1">
          <p15:clr>
            <a:srgbClr val="FBAE40"/>
          </p15:clr>
        </p15:guide>
        <p15:guide id="28" pos="1553" userDrawn="1">
          <p15:clr>
            <a:srgbClr val="FBAE40"/>
          </p15:clr>
        </p15:guide>
        <p15:guide id="29" pos="1780" userDrawn="1">
          <p15:clr>
            <a:srgbClr val="FBAE40"/>
          </p15:clr>
        </p15:guide>
        <p15:guide id="30" pos="2007" userDrawn="1">
          <p15:clr>
            <a:srgbClr val="FBAE40"/>
          </p15:clr>
        </p15:guide>
        <p15:guide id="31" pos="2234" userDrawn="1">
          <p15:clr>
            <a:srgbClr val="FBAE40"/>
          </p15:clr>
        </p15:guide>
        <p15:guide id="32" pos="2460" userDrawn="1">
          <p15:clr>
            <a:srgbClr val="FBAE40"/>
          </p15:clr>
        </p15:guide>
        <p15:guide id="33" pos="2687" userDrawn="1">
          <p15:clr>
            <a:srgbClr val="FBAE40"/>
          </p15:clr>
        </p15:guide>
        <p15:guide id="34" pos="2914" userDrawn="1">
          <p15:clr>
            <a:srgbClr val="FBAE40"/>
          </p15:clr>
        </p15:guide>
        <p15:guide id="35" pos="3141" userDrawn="1">
          <p15:clr>
            <a:srgbClr val="FBAE40"/>
          </p15:clr>
        </p15:guide>
        <p15:guide id="36" pos="3368" userDrawn="1">
          <p15:clr>
            <a:srgbClr val="FBAE40"/>
          </p15:clr>
        </p15:guide>
        <p15:guide id="37" pos="3594" userDrawn="1">
          <p15:clr>
            <a:srgbClr val="FBAE40"/>
          </p15:clr>
        </p15:guide>
        <p15:guide id="38" pos="3821" userDrawn="1">
          <p15:clr>
            <a:srgbClr val="FBAE40"/>
          </p15:clr>
        </p15:guide>
        <p15:guide id="39" pos="4048" userDrawn="1">
          <p15:clr>
            <a:srgbClr val="FBAE40"/>
          </p15:clr>
        </p15:guide>
        <p15:guide id="40" pos="4275" userDrawn="1">
          <p15:clr>
            <a:srgbClr val="FBAE40"/>
          </p15:clr>
        </p15:guide>
        <p15:guide id="41" pos="4501" userDrawn="1">
          <p15:clr>
            <a:srgbClr val="FBAE40"/>
          </p15:clr>
        </p15:guide>
        <p15:guide id="42" pos="4728" userDrawn="1">
          <p15:clr>
            <a:srgbClr val="FBAE40"/>
          </p15:clr>
        </p15:guide>
        <p15:guide id="43" pos="4955" userDrawn="1">
          <p15:clr>
            <a:srgbClr val="FBAE40"/>
          </p15:clr>
        </p15:guide>
        <p15:guide id="44" pos="5182" userDrawn="1">
          <p15:clr>
            <a:srgbClr val="FBAE40"/>
          </p15:clr>
        </p15:guide>
        <p15:guide id="45" pos="5408" userDrawn="1">
          <p15:clr>
            <a:srgbClr val="FBAE40"/>
          </p15:clr>
        </p15:guide>
        <p15:guide id="46" pos="5635" userDrawn="1">
          <p15:clr>
            <a:srgbClr val="FBAE40"/>
          </p15:clr>
        </p15:guide>
        <p15:guide id="47" pos="5862" userDrawn="1">
          <p15:clr>
            <a:srgbClr val="FBAE40"/>
          </p15:clr>
        </p15:guide>
        <p15:guide id="48" pos="6089" userDrawn="1">
          <p15:clr>
            <a:srgbClr val="FBAE40"/>
          </p15:clr>
        </p15:guide>
        <p15:guide id="49" pos="6316" userDrawn="1">
          <p15:clr>
            <a:srgbClr val="FBAE40"/>
          </p15:clr>
        </p15:guide>
        <p15:guide id="50" pos="6542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ajd końc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rostokąt 11">
            <a:extLst>
              <a:ext uri="{FF2B5EF4-FFF2-40B4-BE49-F238E27FC236}">
                <a16:creationId xmlns:a16="http://schemas.microsoft.com/office/drawing/2014/main" id="{F8E39A3A-22D6-B8ED-2F58-16F69704FFAA}"/>
              </a:ext>
            </a:extLst>
          </p:cNvPr>
          <p:cNvSpPr/>
          <p:nvPr userDrawn="1"/>
        </p:nvSpPr>
        <p:spPr>
          <a:xfrm>
            <a:off x="2465388" y="4500563"/>
            <a:ext cx="8226426" cy="179963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1" name="Symbol zastępczy obrazu 10">
            <a:extLst>
              <a:ext uri="{FF2B5EF4-FFF2-40B4-BE49-F238E27FC236}">
                <a16:creationId xmlns:a16="http://schemas.microsoft.com/office/drawing/2014/main" id="{A760FD32-D539-3290-0E5F-1B5EF08EB2F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025525" y="0"/>
            <a:ext cx="8640763" cy="5221288"/>
          </a:xfrm>
          <a:custGeom>
            <a:avLst/>
            <a:gdLst>
              <a:gd name="connsiteX0" fmla="*/ 0 w 8640763"/>
              <a:gd name="connsiteY0" fmla="*/ 0 h 5221288"/>
              <a:gd name="connsiteX1" fmla="*/ 8640763 w 8640763"/>
              <a:gd name="connsiteY1" fmla="*/ 0 h 5221288"/>
              <a:gd name="connsiteX2" fmla="*/ 8640763 w 8640763"/>
              <a:gd name="connsiteY2" fmla="*/ 4500563 h 5221288"/>
              <a:gd name="connsiteX3" fmla="*/ 1439863 w 8640763"/>
              <a:gd name="connsiteY3" fmla="*/ 4500563 h 5221288"/>
              <a:gd name="connsiteX4" fmla="*/ 1439863 w 8640763"/>
              <a:gd name="connsiteY4" fmla="*/ 5221288 h 5221288"/>
              <a:gd name="connsiteX5" fmla="*/ 0 w 8640763"/>
              <a:gd name="connsiteY5" fmla="*/ 5221288 h 5221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640763" h="5221288">
                <a:moveTo>
                  <a:pt x="0" y="0"/>
                </a:moveTo>
                <a:lnTo>
                  <a:pt x="8640763" y="0"/>
                </a:lnTo>
                <a:lnTo>
                  <a:pt x="8640763" y="4500563"/>
                </a:lnTo>
                <a:lnTo>
                  <a:pt x="1439863" y="4500563"/>
                </a:lnTo>
                <a:lnTo>
                  <a:pt x="1439863" y="5221288"/>
                </a:lnTo>
                <a:lnTo>
                  <a:pt x="0" y="522128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 anchorCtr="0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1000"/>
            </a:lvl1pPr>
          </a:lstStyle>
          <a:p>
            <a:r>
              <a:rPr lang="pl-PL"/>
              <a:t>Kliknij ikonę, aby dodać obraz</a:t>
            </a:r>
            <a:endParaRPr lang="pl-PL" dirty="0"/>
          </a:p>
        </p:txBody>
      </p:sp>
      <p:pic>
        <p:nvPicPr>
          <p:cNvPr id="7" name="Obraz 6" descr="Obraz zawierający tekst&#10;&#10;Opis wygenerowany automatycznie">
            <a:extLst>
              <a:ext uri="{FF2B5EF4-FFF2-40B4-BE49-F238E27FC236}">
                <a16:creationId xmlns:a16="http://schemas.microsoft.com/office/drawing/2014/main" id="{3B4B8A84-3D08-244B-BF5B-6E361D1A74B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6975" y="4500563"/>
            <a:ext cx="3959225" cy="720090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C3C397EF-E780-3941-A190-8FF660EE90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5750" y="5593629"/>
            <a:ext cx="7559675" cy="705572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pl-PL" dirty="0"/>
          </a:p>
        </p:txBody>
      </p:sp>
      <p:pic>
        <p:nvPicPr>
          <p:cNvPr id="8" name="Obraz 7" descr="znak Funduszy Europejskich">
            <a:extLst>
              <a:ext uri="{FF2B5EF4-FFF2-40B4-BE49-F238E27FC236}">
                <a16:creationId xmlns:a16="http://schemas.microsoft.com/office/drawing/2014/main" id="{BFD80FA4-66E0-3049-A92A-085F431CEB0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000" y="6371047"/>
            <a:ext cx="1621258" cy="949192"/>
          </a:xfrm>
          <a:prstGeom prst="rect">
            <a:avLst/>
          </a:prstGeom>
        </p:spPr>
      </p:pic>
      <p:pic>
        <p:nvPicPr>
          <p:cNvPr id="9" name="Obraz 8" descr="flaga Unii Europejskie z dopiskiem dofinansowane przez Unię Europejską">
            <a:extLst>
              <a:ext uri="{FF2B5EF4-FFF2-40B4-BE49-F238E27FC236}">
                <a16:creationId xmlns:a16="http://schemas.microsoft.com/office/drawing/2014/main" id="{695F0183-048A-AF46-A850-8C265BFACC2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2000" y="6371047"/>
            <a:ext cx="2633371" cy="949192"/>
          </a:xfrm>
          <a:prstGeom prst="rect">
            <a:avLst/>
          </a:prstGeom>
        </p:spPr>
      </p:pic>
      <p:pic>
        <p:nvPicPr>
          <p:cNvPr id="10" name="Obraz 9" descr="barwy RP">
            <a:extLst>
              <a:ext uri="{FF2B5EF4-FFF2-40B4-BE49-F238E27FC236}">
                <a16:creationId xmlns:a16="http://schemas.microsoft.com/office/drawing/2014/main" id="{875F5C9C-57CB-134D-A405-3BC05A23D85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2743" y="6370378"/>
            <a:ext cx="2239772" cy="950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50847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2_Slajd tytułowy (długi tytuł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rostokąt 8">
            <a:extLst>
              <a:ext uri="{FF2B5EF4-FFF2-40B4-BE49-F238E27FC236}">
                <a16:creationId xmlns:a16="http://schemas.microsoft.com/office/drawing/2014/main" id="{A63EBD56-4A88-4F5C-BEAF-A33740721C44}"/>
              </a:ext>
            </a:extLst>
          </p:cNvPr>
          <p:cNvSpPr/>
          <p:nvPr userDrawn="1"/>
        </p:nvSpPr>
        <p:spPr>
          <a:xfrm>
            <a:off x="1025525" y="1983572"/>
            <a:ext cx="8640763" cy="4316627"/>
          </a:xfrm>
          <a:prstGeom prst="rect">
            <a:avLst/>
          </a:prstGeom>
          <a:solidFill>
            <a:srgbClr val="A6D3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1" name="Prostokąt 10">
            <a:extLst>
              <a:ext uri="{FF2B5EF4-FFF2-40B4-BE49-F238E27FC236}">
                <a16:creationId xmlns:a16="http://schemas.microsoft.com/office/drawing/2014/main" id="{48CDFE25-4437-7188-EA7B-7D9DAD5022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" y="0"/>
            <a:ext cx="4986337" cy="269390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3" name="Obraz 12" descr="Obraz zawierający tekst&#10;&#10;Opis wygenerowany automatycznie">
            <a:extLst>
              <a:ext uri="{FF2B5EF4-FFF2-40B4-BE49-F238E27FC236}">
                <a16:creationId xmlns:a16="http://schemas.microsoft.com/office/drawing/2014/main" id="{49D1ECBE-9DB2-9B2A-CE8F-84EF95EA484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525" y="1983572"/>
            <a:ext cx="3959225" cy="72009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85877" y="3070227"/>
            <a:ext cx="7920115" cy="1087764"/>
          </a:xfrm>
        </p:spPr>
        <p:txBody>
          <a:bodyPr anchor="t" anchorCtr="0">
            <a:normAutofit/>
          </a:bodyPr>
          <a:lstStyle>
            <a:lvl1pPr algn="l">
              <a:lnSpc>
                <a:spcPts val="4000"/>
              </a:lnSpc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85888" y="4861794"/>
            <a:ext cx="7920037" cy="1080000"/>
          </a:xfrm>
        </p:spPr>
        <p:txBody>
          <a:bodyPr>
            <a:normAutofit/>
          </a:bodyPr>
          <a:lstStyle>
            <a:lvl1pPr marL="0" indent="0" algn="l">
              <a:lnSpc>
                <a:spcPts val="3500"/>
              </a:lnSpc>
              <a:buNone/>
              <a:defRPr sz="2800" b="1">
                <a:solidFill>
                  <a:schemeClr val="tx2"/>
                </a:solidFill>
              </a:defRPr>
            </a:lvl1pPr>
            <a:lvl2pPr marL="503972" indent="0" algn="ctr">
              <a:buNone/>
              <a:defRPr sz="2205"/>
            </a:lvl2pPr>
            <a:lvl3pPr marL="1007943" indent="0" algn="ctr">
              <a:buNone/>
              <a:defRPr sz="1984"/>
            </a:lvl3pPr>
            <a:lvl4pPr marL="1511915" indent="0" algn="ctr">
              <a:buNone/>
              <a:defRPr sz="1764"/>
            </a:lvl4pPr>
            <a:lvl5pPr marL="2015886" indent="0" algn="ctr">
              <a:buNone/>
              <a:defRPr sz="1764"/>
            </a:lvl5pPr>
            <a:lvl6pPr marL="2519858" indent="0" algn="ctr">
              <a:buNone/>
              <a:defRPr sz="1764"/>
            </a:lvl6pPr>
            <a:lvl7pPr marL="3023829" indent="0" algn="ctr">
              <a:buNone/>
              <a:defRPr sz="1764"/>
            </a:lvl7pPr>
            <a:lvl8pPr marL="3527801" indent="0" algn="ctr">
              <a:buNone/>
              <a:defRPr sz="1764"/>
            </a:lvl8pPr>
            <a:lvl9pPr marL="4031772" indent="0" algn="ctr">
              <a:buNone/>
              <a:defRPr sz="1764"/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65356" y="540402"/>
            <a:ext cx="1799844" cy="349114"/>
          </a:xfrm>
          <a:prstGeom prst="rect">
            <a:avLst/>
          </a:prstGeom>
        </p:spPr>
        <p:txBody>
          <a:bodyPr lIns="0" tIns="0" rIns="0" bIns="0"/>
          <a:lstStyle>
            <a:lvl1pPr algn="r">
              <a:lnSpc>
                <a:spcPts val="1800"/>
              </a:lnSpc>
              <a:defRPr sz="1400">
                <a:solidFill>
                  <a:schemeClr val="tx2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fld id="{68EEE8EE-D7CF-4F1D-849B-3E54D1DD80B0}" type="datetime1">
              <a:rPr lang="pl-PL" smtClean="0"/>
              <a:t>26.08.2025</a:t>
            </a:fld>
            <a:endParaRPr lang="pl-PL" dirty="0"/>
          </a:p>
        </p:txBody>
      </p:sp>
      <p:pic>
        <p:nvPicPr>
          <p:cNvPr id="8" name="Obraz 7" descr="logo Funduszy Europejskich">
            <a:extLst>
              <a:ext uri="{FF2B5EF4-FFF2-40B4-BE49-F238E27FC236}">
                <a16:creationId xmlns:a16="http://schemas.microsoft.com/office/drawing/2014/main" id="{500FFCFA-D3A4-40A4-E76C-99575547246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000" y="6371047"/>
            <a:ext cx="1621258" cy="949192"/>
          </a:xfrm>
          <a:prstGeom prst="rect">
            <a:avLst/>
          </a:prstGeom>
        </p:spPr>
      </p:pic>
      <p:pic>
        <p:nvPicPr>
          <p:cNvPr id="10" name="Obraz 9" descr="flaga Unii Europejskiej z dopiskiem dofinansowane przez Unię Europejską">
            <a:extLst>
              <a:ext uri="{FF2B5EF4-FFF2-40B4-BE49-F238E27FC236}">
                <a16:creationId xmlns:a16="http://schemas.microsoft.com/office/drawing/2014/main" id="{DC91A070-16DB-C0E1-0B7B-93924541A6E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2000" y="6371047"/>
            <a:ext cx="2633371" cy="949192"/>
          </a:xfrm>
          <a:prstGeom prst="rect">
            <a:avLst/>
          </a:prstGeom>
        </p:spPr>
      </p:pic>
      <p:pic>
        <p:nvPicPr>
          <p:cNvPr id="12" name="Obraz 11" descr="barwy RP">
            <a:extLst>
              <a:ext uri="{FF2B5EF4-FFF2-40B4-BE49-F238E27FC236}">
                <a16:creationId xmlns:a16="http://schemas.microsoft.com/office/drawing/2014/main" id="{AB280FEF-799B-B9CA-10D2-815DA71DA23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2743" y="6370378"/>
            <a:ext cx="2239772" cy="950531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039E0742-6ADE-F448-8437-7F591E1D07F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757" y="1244366"/>
            <a:ext cx="381000" cy="381000"/>
          </a:xfrm>
          <a:prstGeom prst="rect">
            <a:avLst/>
          </a:prstGeom>
        </p:spPr>
      </p:pic>
      <p:pic>
        <p:nvPicPr>
          <p:cNvPr id="17" name="Obraz 16">
            <a:extLst>
              <a:ext uri="{FF2B5EF4-FFF2-40B4-BE49-F238E27FC236}">
                <a16:creationId xmlns:a16="http://schemas.microsoft.com/office/drawing/2014/main" id="{F60567DB-D582-D44E-A6AD-12B2B5F1FE7B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5250" y="545866"/>
            <a:ext cx="381000" cy="381000"/>
          </a:xfrm>
          <a:prstGeom prst="rect">
            <a:avLst/>
          </a:prstGeom>
        </p:spPr>
      </p:pic>
      <p:pic>
        <p:nvPicPr>
          <p:cNvPr id="19" name="Obraz 18">
            <a:extLst>
              <a:ext uri="{FF2B5EF4-FFF2-40B4-BE49-F238E27FC236}">
                <a16:creationId xmlns:a16="http://schemas.microsoft.com/office/drawing/2014/main" id="{39EEE39C-033E-F640-8C4C-E23D91BEA336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0511" y="1244366"/>
            <a:ext cx="381000" cy="381000"/>
          </a:xfrm>
          <a:prstGeom prst="rect">
            <a:avLst/>
          </a:prstGeom>
        </p:spPr>
      </p:pic>
      <p:pic>
        <p:nvPicPr>
          <p:cNvPr id="21" name="Obraz 20">
            <a:extLst>
              <a:ext uri="{FF2B5EF4-FFF2-40B4-BE49-F238E27FC236}">
                <a16:creationId xmlns:a16="http://schemas.microsoft.com/office/drawing/2014/main" id="{C169AC8E-96EA-1048-803E-97D6CEE5E10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5786" y="538288"/>
            <a:ext cx="381000" cy="381000"/>
          </a:xfrm>
          <a:prstGeom prst="rect">
            <a:avLst/>
          </a:prstGeom>
        </p:spPr>
      </p:pic>
      <p:pic>
        <p:nvPicPr>
          <p:cNvPr id="23" name="Obraz 22">
            <a:extLst>
              <a:ext uri="{FF2B5EF4-FFF2-40B4-BE49-F238E27FC236}">
                <a16:creationId xmlns:a16="http://schemas.microsoft.com/office/drawing/2014/main" id="{D5D90F56-CFD2-1A40-B479-B556FC2D370D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525" y="545866"/>
            <a:ext cx="381000" cy="381000"/>
          </a:xfrm>
          <a:prstGeom prst="rect">
            <a:avLst/>
          </a:prstGeom>
        </p:spPr>
      </p:pic>
      <p:pic>
        <p:nvPicPr>
          <p:cNvPr id="25" name="Obraz 24">
            <a:extLst>
              <a:ext uri="{FF2B5EF4-FFF2-40B4-BE49-F238E27FC236}">
                <a16:creationId xmlns:a16="http://schemas.microsoft.com/office/drawing/2014/main" id="{48E96C1A-FA5C-A24F-9872-8608B9B3BC4F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4293" y="1254829"/>
            <a:ext cx="381000" cy="381000"/>
          </a:xfrm>
          <a:prstGeom prst="rect">
            <a:avLst/>
          </a:prstGeom>
        </p:spPr>
      </p:pic>
      <p:pic>
        <p:nvPicPr>
          <p:cNvPr id="27" name="Obraz 26">
            <a:extLst>
              <a:ext uri="{FF2B5EF4-FFF2-40B4-BE49-F238E27FC236}">
                <a16:creationId xmlns:a16="http://schemas.microsoft.com/office/drawing/2014/main" id="{28B2440F-CBE5-784D-ADC8-E797F64F472B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4637" y="543567"/>
            <a:ext cx="381000" cy="381000"/>
          </a:xfrm>
          <a:prstGeom prst="rect">
            <a:avLst/>
          </a:prstGeom>
        </p:spPr>
      </p:pic>
      <p:pic>
        <p:nvPicPr>
          <p:cNvPr id="29" name="Obraz 28">
            <a:extLst>
              <a:ext uri="{FF2B5EF4-FFF2-40B4-BE49-F238E27FC236}">
                <a16:creationId xmlns:a16="http://schemas.microsoft.com/office/drawing/2014/main" id="{1C717A0E-10D0-FA43-BF65-49909BDCEAFA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7018" y="535269"/>
            <a:ext cx="381000" cy="381000"/>
          </a:xfrm>
          <a:prstGeom prst="rect">
            <a:avLst/>
          </a:prstGeom>
        </p:spPr>
      </p:pic>
      <p:pic>
        <p:nvPicPr>
          <p:cNvPr id="31" name="Obraz 30">
            <a:extLst>
              <a:ext uri="{FF2B5EF4-FFF2-40B4-BE49-F238E27FC236}">
                <a16:creationId xmlns:a16="http://schemas.microsoft.com/office/drawing/2014/main" id="{A2891D6F-956C-9342-B2BB-C701A5BC5154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2256" y="531095"/>
            <a:ext cx="381000" cy="381000"/>
          </a:xfrm>
          <a:prstGeom prst="rect">
            <a:avLst/>
          </a:prstGeom>
        </p:spPr>
      </p:pic>
      <p:pic>
        <p:nvPicPr>
          <p:cNvPr id="33" name="Obraz 32">
            <a:extLst>
              <a:ext uri="{FF2B5EF4-FFF2-40B4-BE49-F238E27FC236}">
                <a16:creationId xmlns:a16="http://schemas.microsoft.com/office/drawing/2014/main" id="{7DE0C268-A93E-1C47-9AA3-10F1F10D0971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4802" y="1251987"/>
            <a:ext cx="381000" cy="381000"/>
          </a:xfrm>
          <a:prstGeom prst="rect">
            <a:avLst/>
          </a:prstGeom>
        </p:spPr>
      </p:pic>
      <p:pic>
        <p:nvPicPr>
          <p:cNvPr id="35" name="Obraz 34">
            <a:extLst>
              <a:ext uri="{FF2B5EF4-FFF2-40B4-BE49-F238E27FC236}">
                <a16:creationId xmlns:a16="http://schemas.microsoft.com/office/drawing/2014/main" id="{45508241-FE91-D847-8686-4F72BD314220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5613" y="1250549"/>
            <a:ext cx="381000" cy="381000"/>
          </a:xfrm>
          <a:prstGeom prst="rect">
            <a:avLst/>
          </a:prstGeom>
        </p:spPr>
      </p:pic>
      <p:pic>
        <p:nvPicPr>
          <p:cNvPr id="37" name="Obraz 36">
            <a:extLst>
              <a:ext uri="{FF2B5EF4-FFF2-40B4-BE49-F238E27FC236}">
                <a16:creationId xmlns:a16="http://schemas.microsoft.com/office/drawing/2014/main" id="{EB9A3203-260A-FA4A-9526-A6276A5756DA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4637" y="1250549"/>
            <a:ext cx="381000" cy="38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60260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93" userDrawn="1">
          <p15:clr>
            <a:srgbClr val="FBAE40"/>
          </p15:clr>
        </p15:guide>
        <p15:guide id="2" orient="horz" pos="113" userDrawn="1">
          <p15:clr>
            <a:srgbClr val="FBAE40"/>
          </p15:clr>
        </p15:guide>
        <p15:guide id="3" orient="horz" pos="2381" userDrawn="1">
          <p15:clr>
            <a:srgbClr val="FBAE40"/>
          </p15:clr>
        </p15:guide>
        <p15:guide id="4" orient="horz" pos="340" userDrawn="1">
          <p15:clr>
            <a:srgbClr val="FBAE40"/>
          </p15:clr>
        </p15:guide>
        <p15:guide id="5" orient="horz" pos="567" userDrawn="1">
          <p15:clr>
            <a:srgbClr val="FBAE40"/>
          </p15:clr>
        </p15:guide>
        <p15:guide id="6" orient="horz" pos="794" userDrawn="1">
          <p15:clr>
            <a:srgbClr val="FBAE40"/>
          </p15:clr>
        </p15:guide>
        <p15:guide id="7" orient="horz" pos="1020" userDrawn="1">
          <p15:clr>
            <a:srgbClr val="FBAE40"/>
          </p15:clr>
        </p15:guide>
        <p15:guide id="8" orient="horz" pos="1247" userDrawn="1">
          <p15:clr>
            <a:srgbClr val="FBAE40"/>
          </p15:clr>
        </p15:guide>
        <p15:guide id="9" orient="horz" pos="1474" userDrawn="1">
          <p15:clr>
            <a:srgbClr val="FBAE40"/>
          </p15:clr>
        </p15:guide>
        <p15:guide id="10" orient="horz" pos="1701" userDrawn="1">
          <p15:clr>
            <a:srgbClr val="FBAE40"/>
          </p15:clr>
        </p15:guide>
        <p15:guide id="11" orient="horz" pos="1927" userDrawn="1">
          <p15:clr>
            <a:srgbClr val="FBAE40"/>
          </p15:clr>
        </p15:guide>
        <p15:guide id="12" orient="horz" pos="2154" userDrawn="1">
          <p15:clr>
            <a:srgbClr val="FBAE40"/>
          </p15:clr>
        </p15:guide>
        <p15:guide id="13" orient="horz" pos="2608" userDrawn="1">
          <p15:clr>
            <a:srgbClr val="FBAE40"/>
          </p15:clr>
        </p15:guide>
        <p15:guide id="14" orient="horz" pos="2835" userDrawn="1">
          <p15:clr>
            <a:srgbClr val="FBAE40"/>
          </p15:clr>
        </p15:guide>
        <p15:guide id="15" orient="horz" pos="3061" userDrawn="1">
          <p15:clr>
            <a:srgbClr val="FBAE40"/>
          </p15:clr>
        </p15:guide>
        <p15:guide id="16" orient="horz" pos="3288" userDrawn="1">
          <p15:clr>
            <a:srgbClr val="FBAE40"/>
          </p15:clr>
        </p15:guide>
        <p15:guide id="17" orient="horz" pos="3515" userDrawn="1">
          <p15:clr>
            <a:srgbClr val="FBAE40"/>
          </p15:clr>
        </p15:guide>
        <p15:guide id="18" orient="horz" pos="3742" userDrawn="1">
          <p15:clr>
            <a:srgbClr val="FBAE40"/>
          </p15:clr>
        </p15:guide>
        <p15:guide id="19" orient="horz" pos="3968" userDrawn="1">
          <p15:clr>
            <a:srgbClr val="FBAE40"/>
          </p15:clr>
        </p15:guide>
        <p15:guide id="20" orient="horz" pos="4195" userDrawn="1">
          <p15:clr>
            <a:srgbClr val="FBAE40"/>
          </p15:clr>
        </p15:guide>
        <p15:guide id="21" orient="horz" pos="4422" userDrawn="1">
          <p15:clr>
            <a:srgbClr val="FBAE40"/>
          </p15:clr>
        </p15:guide>
        <p15:guide id="22" orient="horz" pos="4649" userDrawn="1">
          <p15:clr>
            <a:srgbClr val="FBAE40"/>
          </p15:clr>
        </p15:guide>
        <p15:guide id="23" pos="419" userDrawn="1">
          <p15:clr>
            <a:srgbClr val="FBAE40"/>
          </p15:clr>
        </p15:guide>
        <p15:guide id="24" pos="646" userDrawn="1">
          <p15:clr>
            <a:srgbClr val="FBAE40"/>
          </p15:clr>
        </p15:guide>
        <p15:guide id="25" pos="873" userDrawn="1">
          <p15:clr>
            <a:srgbClr val="FBAE40"/>
          </p15:clr>
        </p15:guide>
        <p15:guide id="26" pos="1100" userDrawn="1">
          <p15:clr>
            <a:srgbClr val="FBAE40"/>
          </p15:clr>
        </p15:guide>
        <p15:guide id="27" pos="1327" userDrawn="1">
          <p15:clr>
            <a:srgbClr val="FBAE40"/>
          </p15:clr>
        </p15:guide>
        <p15:guide id="28" pos="1553" userDrawn="1">
          <p15:clr>
            <a:srgbClr val="FBAE40"/>
          </p15:clr>
        </p15:guide>
        <p15:guide id="29" pos="1780" userDrawn="1">
          <p15:clr>
            <a:srgbClr val="FBAE40"/>
          </p15:clr>
        </p15:guide>
        <p15:guide id="30" pos="2007" userDrawn="1">
          <p15:clr>
            <a:srgbClr val="FBAE40"/>
          </p15:clr>
        </p15:guide>
        <p15:guide id="31" pos="2234" userDrawn="1">
          <p15:clr>
            <a:srgbClr val="FBAE40"/>
          </p15:clr>
        </p15:guide>
        <p15:guide id="32" pos="2460" userDrawn="1">
          <p15:clr>
            <a:srgbClr val="FBAE40"/>
          </p15:clr>
        </p15:guide>
        <p15:guide id="33" pos="2687" userDrawn="1">
          <p15:clr>
            <a:srgbClr val="FBAE40"/>
          </p15:clr>
        </p15:guide>
        <p15:guide id="34" pos="2914" userDrawn="1">
          <p15:clr>
            <a:srgbClr val="FBAE40"/>
          </p15:clr>
        </p15:guide>
        <p15:guide id="35" pos="3141" userDrawn="1">
          <p15:clr>
            <a:srgbClr val="FBAE40"/>
          </p15:clr>
        </p15:guide>
        <p15:guide id="36" pos="3368" userDrawn="1">
          <p15:clr>
            <a:srgbClr val="FBAE40"/>
          </p15:clr>
        </p15:guide>
        <p15:guide id="37" pos="3594" userDrawn="1">
          <p15:clr>
            <a:srgbClr val="FBAE40"/>
          </p15:clr>
        </p15:guide>
        <p15:guide id="38" pos="3821" userDrawn="1">
          <p15:clr>
            <a:srgbClr val="FBAE40"/>
          </p15:clr>
        </p15:guide>
        <p15:guide id="39" pos="4048" userDrawn="1">
          <p15:clr>
            <a:srgbClr val="FBAE40"/>
          </p15:clr>
        </p15:guide>
        <p15:guide id="40" pos="4275" userDrawn="1">
          <p15:clr>
            <a:srgbClr val="FBAE40"/>
          </p15:clr>
        </p15:guide>
        <p15:guide id="41" pos="4501" userDrawn="1">
          <p15:clr>
            <a:srgbClr val="FBAE40"/>
          </p15:clr>
        </p15:guide>
        <p15:guide id="42" pos="4728" userDrawn="1">
          <p15:clr>
            <a:srgbClr val="FBAE40"/>
          </p15:clr>
        </p15:guide>
        <p15:guide id="43" pos="4955" userDrawn="1">
          <p15:clr>
            <a:srgbClr val="FBAE40"/>
          </p15:clr>
        </p15:guide>
        <p15:guide id="44" pos="5182" userDrawn="1">
          <p15:clr>
            <a:srgbClr val="FBAE40"/>
          </p15:clr>
        </p15:guide>
        <p15:guide id="45" pos="5408" userDrawn="1">
          <p15:clr>
            <a:srgbClr val="FBAE40"/>
          </p15:clr>
        </p15:guide>
        <p15:guide id="46" pos="5635" userDrawn="1">
          <p15:clr>
            <a:srgbClr val="FBAE40"/>
          </p15:clr>
        </p15:guide>
        <p15:guide id="47" pos="5862" userDrawn="1">
          <p15:clr>
            <a:srgbClr val="FBAE40"/>
          </p15:clr>
        </p15:guide>
        <p15:guide id="48" pos="6089" userDrawn="1">
          <p15:clr>
            <a:srgbClr val="FBAE40"/>
          </p15:clr>
        </p15:guide>
        <p15:guide id="49" pos="6316" userDrawn="1">
          <p15:clr>
            <a:srgbClr val="FBAE40"/>
          </p15:clr>
        </p15:guide>
        <p15:guide id="50" pos="6542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ajd tytułowy (krótki tytuł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ymbol zastępczy obrazu 16">
            <a:extLst>
              <a:ext uri="{FF2B5EF4-FFF2-40B4-BE49-F238E27FC236}">
                <a16:creationId xmlns:a16="http://schemas.microsoft.com/office/drawing/2014/main" id="{69383BDA-94B1-6FB6-27E3-0CC3DEDF5AF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6784975" cy="5221288"/>
          </a:xfrm>
          <a:custGeom>
            <a:avLst/>
            <a:gdLst>
              <a:gd name="connsiteX0" fmla="*/ 0 w 6784975"/>
              <a:gd name="connsiteY0" fmla="*/ 0 h 5221288"/>
              <a:gd name="connsiteX1" fmla="*/ 6784975 w 6784975"/>
              <a:gd name="connsiteY1" fmla="*/ 0 h 5221288"/>
              <a:gd name="connsiteX2" fmla="*/ 6784975 w 6784975"/>
              <a:gd name="connsiteY2" fmla="*/ 4500563 h 5221288"/>
              <a:gd name="connsiteX3" fmla="*/ 2825750 w 6784975"/>
              <a:gd name="connsiteY3" fmla="*/ 4500563 h 5221288"/>
              <a:gd name="connsiteX4" fmla="*/ 2825750 w 6784975"/>
              <a:gd name="connsiteY4" fmla="*/ 5221288 h 5221288"/>
              <a:gd name="connsiteX5" fmla="*/ 0 w 6784975"/>
              <a:gd name="connsiteY5" fmla="*/ 5221288 h 5221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784975" h="5221288">
                <a:moveTo>
                  <a:pt x="0" y="0"/>
                </a:moveTo>
                <a:lnTo>
                  <a:pt x="6784975" y="0"/>
                </a:lnTo>
                <a:lnTo>
                  <a:pt x="6784975" y="4500563"/>
                </a:lnTo>
                <a:lnTo>
                  <a:pt x="2825750" y="4500563"/>
                </a:lnTo>
                <a:lnTo>
                  <a:pt x="2825750" y="5221288"/>
                </a:lnTo>
                <a:lnTo>
                  <a:pt x="0" y="522128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 anchorCtr="0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1000"/>
            </a:lvl1pPr>
          </a:lstStyle>
          <a:p>
            <a:r>
              <a:rPr lang="pl-PL" dirty="0"/>
              <a:t>Kliknij ikonę, aby dodać obraz</a:t>
            </a:r>
          </a:p>
        </p:txBody>
      </p:sp>
      <p:sp>
        <p:nvSpPr>
          <p:cNvPr id="13" name="Prostokąt 12">
            <a:extLst>
              <a:ext uri="{FF2B5EF4-FFF2-40B4-BE49-F238E27FC236}">
                <a16:creationId xmlns:a16="http://schemas.microsoft.com/office/drawing/2014/main" id="{38965D1A-9BC8-2AB7-6B73-C2BBDA5D66AA}"/>
              </a:ext>
            </a:extLst>
          </p:cNvPr>
          <p:cNvSpPr/>
          <p:nvPr userDrawn="1"/>
        </p:nvSpPr>
        <p:spPr>
          <a:xfrm>
            <a:off x="2825750" y="4500563"/>
            <a:ext cx="6840538" cy="179963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172808" y="5579563"/>
            <a:ext cx="6133117" cy="648546"/>
          </a:xfrm>
        </p:spPr>
        <p:txBody>
          <a:bodyPr anchor="t" anchorCtr="0">
            <a:normAutofit/>
          </a:bodyPr>
          <a:lstStyle>
            <a:lvl1pPr algn="l">
              <a:lnSpc>
                <a:spcPts val="3500"/>
              </a:lnSpc>
              <a:defRPr sz="28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66444" y="539750"/>
            <a:ext cx="1799844" cy="366725"/>
          </a:xfrm>
          <a:prstGeom prst="rect">
            <a:avLst/>
          </a:prstGeom>
        </p:spPr>
        <p:txBody>
          <a:bodyPr lIns="0" tIns="0" rIns="0" bIns="0"/>
          <a:lstStyle>
            <a:lvl1pPr algn="r">
              <a:lnSpc>
                <a:spcPts val="1800"/>
              </a:lnSpc>
              <a:defRPr sz="1400">
                <a:solidFill>
                  <a:schemeClr val="tx2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fld id="{D857886D-A165-4D54-8DB0-CE6586ECA8EC}" type="datetime1">
              <a:rPr lang="pl-PL" smtClean="0"/>
              <a:t>26.08.2025</a:t>
            </a:fld>
            <a:endParaRPr lang="pl-PL" dirty="0"/>
          </a:p>
        </p:txBody>
      </p:sp>
      <p:pic>
        <p:nvPicPr>
          <p:cNvPr id="8" name="Obraz 7" descr="logo Funduszy Europejskich">
            <a:extLst>
              <a:ext uri="{FF2B5EF4-FFF2-40B4-BE49-F238E27FC236}">
                <a16:creationId xmlns:a16="http://schemas.microsoft.com/office/drawing/2014/main" id="{70B23A41-17AB-76D8-3EFE-38FC22C5B56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000" y="6371047"/>
            <a:ext cx="1621258" cy="949192"/>
          </a:xfrm>
          <a:prstGeom prst="rect">
            <a:avLst/>
          </a:prstGeom>
        </p:spPr>
      </p:pic>
      <p:pic>
        <p:nvPicPr>
          <p:cNvPr id="10" name="Obraz 9" descr="flaga Unii Europejskie z dopiskiem dofinansowane przez Unię Europejską">
            <a:extLst>
              <a:ext uri="{FF2B5EF4-FFF2-40B4-BE49-F238E27FC236}">
                <a16:creationId xmlns:a16="http://schemas.microsoft.com/office/drawing/2014/main" id="{E8AB2AB5-3131-C310-7606-68997985114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2000" y="6371047"/>
            <a:ext cx="2633371" cy="949192"/>
          </a:xfrm>
          <a:prstGeom prst="rect">
            <a:avLst/>
          </a:prstGeom>
        </p:spPr>
      </p:pic>
      <p:pic>
        <p:nvPicPr>
          <p:cNvPr id="12" name="Obraz 11" descr="barwy RP">
            <a:extLst>
              <a:ext uri="{FF2B5EF4-FFF2-40B4-BE49-F238E27FC236}">
                <a16:creationId xmlns:a16="http://schemas.microsoft.com/office/drawing/2014/main" id="{7C93677B-A16E-82CA-7FC4-B6B51516070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2743" y="6370378"/>
            <a:ext cx="2239772" cy="950531"/>
          </a:xfrm>
          <a:prstGeom prst="rect">
            <a:avLst/>
          </a:prstGeom>
        </p:spPr>
      </p:pic>
      <p:pic>
        <p:nvPicPr>
          <p:cNvPr id="18" name="Obraz 17" descr="Obraz zawierający tekst&#10;&#10;Opis wygenerowany automatycznie">
            <a:extLst>
              <a:ext uri="{FF2B5EF4-FFF2-40B4-BE49-F238E27FC236}">
                <a16:creationId xmlns:a16="http://schemas.microsoft.com/office/drawing/2014/main" id="{EB4DB370-BCB9-D1E9-5613-5A9DCA5F311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5750" y="4500563"/>
            <a:ext cx="3959225" cy="720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935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92" userDrawn="1">
          <p15:clr>
            <a:srgbClr val="FBAE40"/>
          </p15:clr>
        </p15:guide>
        <p15:guide id="2" orient="horz" pos="113" userDrawn="1">
          <p15:clr>
            <a:srgbClr val="FBAE40"/>
          </p15:clr>
        </p15:guide>
        <p15:guide id="3" orient="horz" pos="2381" userDrawn="1">
          <p15:clr>
            <a:srgbClr val="FBAE40"/>
          </p15:clr>
        </p15:guide>
        <p15:guide id="4" orient="horz" pos="340" userDrawn="1">
          <p15:clr>
            <a:srgbClr val="FBAE40"/>
          </p15:clr>
        </p15:guide>
        <p15:guide id="5" orient="horz" pos="567" userDrawn="1">
          <p15:clr>
            <a:srgbClr val="FBAE40"/>
          </p15:clr>
        </p15:guide>
        <p15:guide id="6" orient="horz" pos="794" userDrawn="1">
          <p15:clr>
            <a:srgbClr val="FBAE40"/>
          </p15:clr>
        </p15:guide>
        <p15:guide id="7" orient="horz" pos="1020" userDrawn="1">
          <p15:clr>
            <a:srgbClr val="FBAE40"/>
          </p15:clr>
        </p15:guide>
        <p15:guide id="8" orient="horz" pos="1247" userDrawn="1">
          <p15:clr>
            <a:srgbClr val="FBAE40"/>
          </p15:clr>
        </p15:guide>
        <p15:guide id="9" orient="horz" pos="1474" userDrawn="1">
          <p15:clr>
            <a:srgbClr val="FBAE40"/>
          </p15:clr>
        </p15:guide>
        <p15:guide id="10" orient="horz" pos="1701" userDrawn="1">
          <p15:clr>
            <a:srgbClr val="FBAE40"/>
          </p15:clr>
        </p15:guide>
        <p15:guide id="11" orient="horz" pos="1927" userDrawn="1">
          <p15:clr>
            <a:srgbClr val="FBAE40"/>
          </p15:clr>
        </p15:guide>
        <p15:guide id="12" orient="horz" pos="2154" userDrawn="1">
          <p15:clr>
            <a:srgbClr val="FBAE40"/>
          </p15:clr>
        </p15:guide>
        <p15:guide id="13" orient="horz" pos="2608" userDrawn="1">
          <p15:clr>
            <a:srgbClr val="FBAE40"/>
          </p15:clr>
        </p15:guide>
        <p15:guide id="14" orient="horz" pos="2835" userDrawn="1">
          <p15:clr>
            <a:srgbClr val="FBAE40"/>
          </p15:clr>
        </p15:guide>
        <p15:guide id="15" orient="horz" pos="3061" userDrawn="1">
          <p15:clr>
            <a:srgbClr val="FBAE40"/>
          </p15:clr>
        </p15:guide>
        <p15:guide id="16" orient="horz" pos="3288" userDrawn="1">
          <p15:clr>
            <a:srgbClr val="FBAE40"/>
          </p15:clr>
        </p15:guide>
        <p15:guide id="17" orient="horz" pos="3515" userDrawn="1">
          <p15:clr>
            <a:srgbClr val="FBAE40"/>
          </p15:clr>
        </p15:guide>
        <p15:guide id="18" orient="horz" pos="3742" userDrawn="1">
          <p15:clr>
            <a:srgbClr val="FBAE40"/>
          </p15:clr>
        </p15:guide>
        <p15:guide id="19" orient="horz" pos="3968" userDrawn="1">
          <p15:clr>
            <a:srgbClr val="FBAE40"/>
          </p15:clr>
        </p15:guide>
        <p15:guide id="20" orient="horz" pos="4195" userDrawn="1">
          <p15:clr>
            <a:srgbClr val="FBAE40"/>
          </p15:clr>
        </p15:guide>
        <p15:guide id="21" orient="horz" pos="4422" userDrawn="1">
          <p15:clr>
            <a:srgbClr val="FBAE40"/>
          </p15:clr>
        </p15:guide>
        <p15:guide id="22" orient="horz" pos="4649" userDrawn="1">
          <p15:clr>
            <a:srgbClr val="FBAE40"/>
          </p15:clr>
        </p15:guide>
        <p15:guide id="23" pos="419" userDrawn="1">
          <p15:clr>
            <a:srgbClr val="FBAE40"/>
          </p15:clr>
        </p15:guide>
        <p15:guide id="24" pos="646" userDrawn="1">
          <p15:clr>
            <a:srgbClr val="FBAE40"/>
          </p15:clr>
        </p15:guide>
        <p15:guide id="25" pos="873" userDrawn="1">
          <p15:clr>
            <a:srgbClr val="FBAE40"/>
          </p15:clr>
        </p15:guide>
        <p15:guide id="26" pos="1100" userDrawn="1">
          <p15:clr>
            <a:srgbClr val="FBAE40"/>
          </p15:clr>
        </p15:guide>
        <p15:guide id="27" pos="1327" userDrawn="1">
          <p15:clr>
            <a:srgbClr val="FBAE40"/>
          </p15:clr>
        </p15:guide>
        <p15:guide id="28" pos="1553" userDrawn="1">
          <p15:clr>
            <a:srgbClr val="FBAE40"/>
          </p15:clr>
        </p15:guide>
        <p15:guide id="29" pos="1780" userDrawn="1">
          <p15:clr>
            <a:srgbClr val="FBAE40"/>
          </p15:clr>
        </p15:guide>
        <p15:guide id="30" pos="2007" userDrawn="1">
          <p15:clr>
            <a:srgbClr val="FBAE40"/>
          </p15:clr>
        </p15:guide>
        <p15:guide id="31" pos="2234" userDrawn="1">
          <p15:clr>
            <a:srgbClr val="FBAE40"/>
          </p15:clr>
        </p15:guide>
        <p15:guide id="32" pos="2460" userDrawn="1">
          <p15:clr>
            <a:srgbClr val="FBAE40"/>
          </p15:clr>
        </p15:guide>
        <p15:guide id="33" pos="2687" userDrawn="1">
          <p15:clr>
            <a:srgbClr val="FBAE40"/>
          </p15:clr>
        </p15:guide>
        <p15:guide id="34" pos="2914" userDrawn="1">
          <p15:clr>
            <a:srgbClr val="FBAE40"/>
          </p15:clr>
        </p15:guide>
        <p15:guide id="35" pos="3141" userDrawn="1">
          <p15:clr>
            <a:srgbClr val="FBAE40"/>
          </p15:clr>
        </p15:guide>
        <p15:guide id="36" pos="3368" userDrawn="1">
          <p15:clr>
            <a:srgbClr val="FBAE40"/>
          </p15:clr>
        </p15:guide>
        <p15:guide id="37" pos="3594" userDrawn="1">
          <p15:clr>
            <a:srgbClr val="FBAE40"/>
          </p15:clr>
        </p15:guide>
        <p15:guide id="38" pos="3821" userDrawn="1">
          <p15:clr>
            <a:srgbClr val="FBAE40"/>
          </p15:clr>
        </p15:guide>
        <p15:guide id="39" pos="4048" userDrawn="1">
          <p15:clr>
            <a:srgbClr val="FBAE40"/>
          </p15:clr>
        </p15:guide>
        <p15:guide id="40" pos="4275" userDrawn="1">
          <p15:clr>
            <a:srgbClr val="FBAE40"/>
          </p15:clr>
        </p15:guide>
        <p15:guide id="41" pos="4501" userDrawn="1">
          <p15:clr>
            <a:srgbClr val="FBAE40"/>
          </p15:clr>
        </p15:guide>
        <p15:guide id="42" pos="4728" userDrawn="1">
          <p15:clr>
            <a:srgbClr val="FBAE40"/>
          </p15:clr>
        </p15:guide>
        <p15:guide id="43" pos="4955" userDrawn="1">
          <p15:clr>
            <a:srgbClr val="FBAE40"/>
          </p15:clr>
        </p15:guide>
        <p15:guide id="44" pos="5182" userDrawn="1">
          <p15:clr>
            <a:srgbClr val="FBAE40"/>
          </p15:clr>
        </p15:guide>
        <p15:guide id="45" pos="5408" userDrawn="1">
          <p15:clr>
            <a:srgbClr val="FBAE40"/>
          </p15:clr>
        </p15:guide>
        <p15:guide id="46" pos="5635" userDrawn="1">
          <p15:clr>
            <a:srgbClr val="FBAE40"/>
          </p15:clr>
        </p15:guide>
        <p15:guide id="47" pos="5862" userDrawn="1">
          <p15:clr>
            <a:srgbClr val="FBAE40"/>
          </p15:clr>
        </p15:guide>
        <p15:guide id="48" pos="6089" userDrawn="1">
          <p15:clr>
            <a:srgbClr val="FBAE40"/>
          </p15:clr>
        </p15:guide>
        <p15:guide id="49" pos="6316" userDrawn="1">
          <p15:clr>
            <a:srgbClr val="FBAE40"/>
          </p15:clr>
        </p15:guide>
        <p15:guide id="50" pos="6542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ajd tytuł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rostokąt 9">
            <a:extLst>
              <a:ext uri="{FF2B5EF4-FFF2-40B4-BE49-F238E27FC236}">
                <a16:creationId xmlns:a16="http://schemas.microsoft.com/office/drawing/2014/main" id="{0D1F565A-4734-6B49-4F72-233C397DE031}"/>
              </a:ext>
            </a:extLst>
          </p:cNvPr>
          <p:cNvSpPr/>
          <p:nvPr userDrawn="1"/>
        </p:nvSpPr>
        <p:spPr>
          <a:xfrm>
            <a:off x="2825749" y="4500563"/>
            <a:ext cx="7196139" cy="215959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9" name="Symbol zastępczy obrazu 8">
            <a:extLst>
              <a:ext uri="{FF2B5EF4-FFF2-40B4-BE49-F238E27FC236}">
                <a16:creationId xmlns:a16="http://schemas.microsoft.com/office/drawing/2014/main" id="{12E8330A-FFD8-2BBA-E745-7200C0738BE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69925" y="0"/>
            <a:ext cx="6835775" cy="4859338"/>
          </a:xfrm>
          <a:custGeom>
            <a:avLst/>
            <a:gdLst>
              <a:gd name="connsiteX0" fmla="*/ 0 w 6835775"/>
              <a:gd name="connsiteY0" fmla="*/ 0 h 4859338"/>
              <a:gd name="connsiteX1" fmla="*/ 6835775 w 6835775"/>
              <a:gd name="connsiteY1" fmla="*/ 0 h 4859338"/>
              <a:gd name="connsiteX2" fmla="*/ 6835775 w 6835775"/>
              <a:gd name="connsiteY2" fmla="*/ 4500563 h 4859338"/>
              <a:gd name="connsiteX3" fmla="*/ 2155824 w 6835775"/>
              <a:gd name="connsiteY3" fmla="*/ 4500563 h 4859338"/>
              <a:gd name="connsiteX4" fmla="*/ 2155824 w 6835775"/>
              <a:gd name="connsiteY4" fmla="*/ 4859338 h 4859338"/>
              <a:gd name="connsiteX5" fmla="*/ 0 w 6835775"/>
              <a:gd name="connsiteY5" fmla="*/ 4859338 h 48593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835775" h="4859338">
                <a:moveTo>
                  <a:pt x="0" y="0"/>
                </a:moveTo>
                <a:lnTo>
                  <a:pt x="6835775" y="0"/>
                </a:lnTo>
                <a:lnTo>
                  <a:pt x="6835775" y="4500563"/>
                </a:lnTo>
                <a:lnTo>
                  <a:pt x="2155824" y="4500563"/>
                </a:lnTo>
                <a:lnTo>
                  <a:pt x="2155824" y="4859338"/>
                </a:lnTo>
                <a:lnTo>
                  <a:pt x="0" y="485933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 anchorCtr="0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1000"/>
            </a:lvl1pPr>
          </a:lstStyle>
          <a:p>
            <a:r>
              <a:rPr lang="pl-PL"/>
              <a:t>Kliknij ikonę, aby dodać obraz</a:t>
            </a:r>
            <a:endParaRPr lang="pl-PL" dirty="0"/>
          </a:p>
        </p:txBody>
      </p:sp>
      <p:sp>
        <p:nvSpPr>
          <p:cNvPr id="5" name="Prostokąt 4">
            <a:extLst>
              <a:ext uri="{FF2B5EF4-FFF2-40B4-BE49-F238E27FC236}">
                <a16:creationId xmlns:a16="http://schemas.microsoft.com/office/drawing/2014/main" id="{7BF7E1EF-0AB1-F3B1-F5CD-6A2AA3056193}"/>
              </a:ext>
            </a:extLst>
          </p:cNvPr>
          <p:cNvSpPr/>
          <p:nvPr userDrawn="1"/>
        </p:nvSpPr>
        <p:spPr>
          <a:xfrm>
            <a:off x="3905250" y="4500562"/>
            <a:ext cx="3600449" cy="359395"/>
          </a:xfrm>
          <a:prstGeom prst="rect">
            <a:avLst/>
          </a:prstGeom>
          <a:solidFill>
            <a:srgbClr val="0052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" name="Prostokąt 5">
            <a:extLst>
              <a:ext uri="{FF2B5EF4-FFF2-40B4-BE49-F238E27FC236}">
                <a16:creationId xmlns:a16="http://schemas.microsoft.com/office/drawing/2014/main" id="{03E2C530-5988-0861-50D8-1C7FE1662A60}"/>
              </a:ext>
            </a:extLst>
          </p:cNvPr>
          <p:cNvSpPr/>
          <p:nvPr userDrawn="1"/>
        </p:nvSpPr>
        <p:spPr>
          <a:xfrm>
            <a:off x="2825751" y="4500561"/>
            <a:ext cx="1079500" cy="35877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186113" y="5195719"/>
            <a:ext cx="6480176" cy="1320421"/>
          </a:xfrm>
        </p:spPr>
        <p:txBody>
          <a:bodyPr anchor="t" anchorCtr="0">
            <a:normAutofit/>
          </a:bodyPr>
          <a:lstStyle>
            <a:lvl1pPr algn="l">
              <a:lnSpc>
                <a:spcPts val="3500"/>
              </a:lnSpc>
              <a:defRPr sz="28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79016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93" userDrawn="1">
          <p15:clr>
            <a:srgbClr val="FBAE40"/>
          </p15:clr>
        </p15:guide>
        <p15:guide id="2" orient="horz" pos="113" userDrawn="1">
          <p15:clr>
            <a:srgbClr val="FBAE40"/>
          </p15:clr>
        </p15:guide>
        <p15:guide id="3" orient="horz" pos="2381" userDrawn="1">
          <p15:clr>
            <a:srgbClr val="FBAE40"/>
          </p15:clr>
        </p15:guide>
        <p15:guide id="4" orient="horz" pos="340" userDrawn="1">
          <p15:clr>
            <a:srgbClr val="FBAE40"/>
          </p15:clr>
        </p15:guide>
        <p15:guide id="5" orient="horz" pos="567" userDrawn="1">
          <p15:clr>
            <a:srgbClr val="FBAE40"/>
          </p15:clr>
        </p15:guide>
        <p15:guide id="6" orient="horz" pos="794" userDrawn="1">
          <p15:clr>
            <a:srgbClr val="FBAE40"/>
          </p15:clr>
        </p15:guide>
        <p15:guide id="7" orient="horz" pos="1020" userDrawn="1">
          <p15:clr>
            <a:srgbClr val="FBAE40"/>
          </p15:clr>
        </p15:guide>
        <p15:guide id="8" orient="horz" pos="1247" userDrawn="1">
          <p15:clr>
            <a:srgbClr val="FBAE40"/>
          </p15:clr>
        </p15:guide>
        <p15:guide id="9" orient="horz" pos="1474" userDrawn="1">
          <p15:clr>
            <a:srgbClr val="FBAE40"/>
          </p15:clr>
        </p15:guide>
        <p15:guide id="10" orient="horz" pos="1701" userDrawn="1">
          <p15:clr>
            <a:srgbClr val="FBAE40"/>
          </p15:clr>
        </p15:guide>
        <p15:guide id="11" orient="horz" pos="1927" userDrawn="1">
          <p15:clr>
            <a:srgbClr val="FBAE40"/>
          </p15:clr>
        </p15:guide>
        <p15:guide id="12" orient="horz" pos="2154" userDrawn="1">
          <p15:clr>
            <a:srgbClr val="FBAE40"/>
          </p15:clr>
        </p15:guide>
        <p15:guide id="13" orient="horz" pos="2608" userDrawn="1">
          <p15:clr>
            <a:srgbClr val="FBAE40"/>
          </p15:clr>
        </p15:guide>
        <p15:guide id="14" orient="horz" pos="2835" userDrawn="1">
          <p15:clr>
            <a:srgbClr val="FBAE40"/>
          </p15:clr>
        </p15:guide>
        <p15:guide id="15" orient="horz" pos="3061" userDrawn="1">
          <p15:clr>
            <a:srgbClr val="FBAE40"/>
          </p15:clr>
        </p15:guide>
        <p15:guide id="16" orient="horz" pos="3288" userDrawn="1">
          <p15:clr>
            <a:srgbClr val="FBAE40"/>
          </p15:clr>
        </p15:guide>
        <p15:guide id="17" orient="horz" pos="3515" userDrawn="1">
          <p15:clr>
            <a:srgbClr val="FBAE40"/>
          </p15:clr>
        </p15:guide>
        <p15:guide id="18" orient="horz" pos="3742" userDrawn="1">
          <p15:clr>
            <a:srgbClr val="FBAE40"/>
          </p15:clr>
        </p15:guide>
        <p15:guide id="19" orient="horz" pos="3968" userDrawn="1">
          <p15:clr>
            <a:srgbClr val="FBAE40"/>
          </p15:clr>
        </p15:guide>
        <p15:guide id="20" orient="horz" pos="4195" userDrawn="1">
          <p15:clr>
            <a:srgbClr val="FBAE40"/>
          </p15:clr>
        </p15:guide>
        <p15:guide id="21" orient="horz" pos="4422" userDrawn="1">
          <p15:clr>
            <a:srgbClr val="FBAE40"/>
          </p15:clr>
        </p15:guide>
        <p15:guide id="22" orient="horz" pos="4649" userDrawn="1">
          <p15:clr>
            <a:srgbClr val="FBAE40"/>
          </p15:clr>
        </p15:guide>
        <p15:guide id="23" pos="419" userDrawn="1">
          <p15:clr>
            <a:srgbClr val="FBAE40"/>
          </p15:clr>
        </p15:guide>
        <p15:guide id="24" pos="646" userDrawn="1">
          <p15:clr>
            <a:srgbClr val="FBAE40"/>
          </p15:clr>
        </p15:guide>
        <p15:guide id="25" pos="873" userDrawn="1">
          <p15:clr>
            <a:srgbClr val="FBAE40"/>
          </p15:clr>
        </p15:guide>
        <p15:guide id="26" pos="1100" userDrawn="1">
          <p15:clr>
            <a:srgbClr val="FBAE40"/>
          </p15:clr>
        </p15:guide>
        <p15:guide id="27" pos="1327" userDrawn="1">
          <p15:clr>
            <a:srgbClr val="FBAE40"/>
          </p15:clr>
        </p15:guide>
        <p15:guide id="28" pos="1553" userDrawn="1">
          <p15:clr>
            <a:srgbClr val="FBAE40"/>
          </p15:clr>
        </p15:guide>
        <p15:guide id="29" pos="1780" userDrawn="1">
          <p15:clr>
            <a:srgbClr val="FBAE40"/>
          </p15:clr>
        </p15:guide>
        <p15:guide id="30" pos="2007" userDrawn="1">
          <p15:clr>
            <a:srgbClr val="FBAE40"/>
          </p15:clr>
        </p15:guide>
        <p15:guide id="31" pos="2234" userDrawn="1">
          <p15:clr>
            <a:srgbClr val="FBAE40"/>
          </p15:clr>
        </p15:guide>
        <p15:guide id="32" pos="2460" userDrawn="1">
          <p15:clr>
            <a:srgbClr val="FBAE40"/>
          </p15:clr>
        </p15:guide>
        <p15:guide id="33" pos="2687" userDrawn="1">
          <p15:clr>
            <a:srgbClr val="FBAE40"/>
          </p15:clr>
        </p15:guide>
        <p15:guide id="34" pos="2914" userDrawn="1">
          <p15:clr>
            <a:srgbClr val="FBAE40"/>
          </p15:clr>
        </p15:guide>
        <p15:guide id="35" pos="3141" userDrawn="1">
          <p15:clr>
            <a:srgbClr val="FBAE40"/>
          </p15:clr>
        </p15:guide>
        <p15:guide id="36" pos="3368" userDrawn="1">
          <p15:clr>
            <a:srgbClr val="FBAE40"/>
          </p15:clr>
        </p15:guide>
        <p15:guide id="37" pos="3594" userDrawn="1">
          <p15:clr>
            <a:srgbClr val="FBAE40"/>
          </p15:clr>
        </p15:guide>
        <p15:guide id="38" pos="3821" userDrawn="1">
          <p15:clr>
            <a:srgbClr val="FBAE40"/>
          </p15:clr>
        </p15:guide>
        <p15:guide id="39" pos="4048" userDrawn="1">
          <p15:clr>
            <a:srgbClr val="FBAE40"/>
          </p15:clr>
        </p15:guide>
        <p15:guide id="40" pos="4275" userDrawn="1">
          <p15:clr>
            <a:srgbClr val="FBAE40"/>
          </p15:clr>
        </p15:guide>
        <p15:guide id="41" pos="4501" userDrawn="1">
          <p15:clr>
            <a:srgbClr val="FBAE40"/>
          </p15:clr>
        </p15:guide>
        <p15:guide id="42" pos="4728" userDrawn="1">
          <p15:clr>
            <a:srgbClr val="FBAE40"/>
          </p15:clr>
        </p15:guide>
        <p15:guide id="43" pos="4955" userDrawn="1">
          <p15:clr>
            <a:srgbClr val="FBAE40"/>
          </p15:clr>
        </p15:guide>
        <p15:guide id="44" pos="5182" userDrawn="1">
          <p15:clr>
            <a:srgbClr val="FBAE40"/>
          </p15:clr>
        </p15:guide>
        <p15:guide id="45" pos="5408" userDrawn="1">
          <p15:clr>
            <a:srgbClr val="FBAE40"/>
          </p15:clr>
        </p15:guide>
        <p15:guide id="46" pos="5635" userDrawn="1">
          <p15:clr>
            <a:srgbClr val="FBAE40"/>
          </p15:clr>
        </p15:guide>
        <p15:guide id="47" pos="5862" userDrawn="1">
          <p15:clr>
            <a:srgbClr val="FBAE40"/>
          </p15:clr>
        </p15:guide>
        <p15:guide id="48" pos="6089" userDrawn="1">
          <p15:clr>
            <a:srgbClr val="FBAE40"/>
          </p15:clr>
        </p15:guide>
        <p15:guide id="49" pos="6316" userDrawn="1">
          <p15:clr>
            <a:srgbClr val="FBAE40"/>
          </p15:clr>
        </p15:guide>
        <p15:guide id="50" pos="6542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Slajd - tytuł + zawartość z paski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96BE561E-99B3-4335-3AEE-43699306B9E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9052797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Slajd - tytuł + 2 elementy zawartości z paski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5906" y="1979837"/>
            <a:ext cx="4140000" cy="468001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25906" y="1979613"/>
            <a:ext cx="4140000" cy="4680226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141AAA0E-45E9-08FB-9373-71A084B8884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1340004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ajd - tytuł + zdjęcie + zawartość z paski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45906" y="899836"/>
            <a:ext cx="4320000" cy="1080001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45906" y="1979837"/>
            <a:ext cx="4320382" cy="4680002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141AAA0E-45E9-08FB-9373-71A084B8884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7" name="Symbol zastępczy obrazu 6">
            <a:extLst>
              <a:ext uri="{FF2B5EF4-FFF2-40B4-BE49-F238E27FC236}">
                <a16:creationId xmlns:a16="http://schemas.microsoft.com/office/drawing/2014/main" id="{E681B9F9-7BA5-2D43-A1BD-8AF5D025063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900113"/>
            <a:ext cx="4986338" cy="5759726"/>
          </a:xfr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algn="ctr">
              <a:buFont typeface="Arial" panose="020B0604020202020204" pitchFamily="34" charset="0"/>
              <a:buNone/>
              <a:defRPr sz="1000"/>
            </a:lvl1pPr>
          </a:lstStyle>
          <a:p>
            <a:r>
              <a:rPr lang="pl-PL"/>
              <a:t>Kliknij ikonę, aby dodać obraz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4539877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1_Slajd - tytuł + zawartość bez pas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96BE561E-99B3-4335-3AEE-43699306B9E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6" name="Prostokąt 5">
            <a:extLst>
              <a:ext uri="{FF2B5EF4-FFF2-40B4-BE49-F238E27FC236}">
                <a16:creationId xmlns:a16="http://schemas.microsoft.com/office/drawing/2014/main" id="{630E28BA-19A4-6182-CE10-65107EDF6B75}"/>
              </a:ext>
            </a:extLst>
          </p:cNvPr>
          <p:cNvSpPr/>
          <p:nvPr userDrawn="1"/>
        </p:nvSpPr>
        <p:spPr>
          <a:xfrm>
            <a:off x="8585546" y="7380288"/>
            <a:ext cx="1080742" cy="1793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699915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1_Slajd - tytuł + 2 elementy zawartości bez pas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5906" y="1979837"/>
            <a:ext cx="4140000" cy="4680018"/>
          </a:xfrm>
        </p:spPr>
        <p:txBody>
          <a:bodyPr/>
          <a:lstStyle/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25906" y="1979613"/>
            <a:ext cx="4140000" cy="4680226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9A72189C-757E-47DF-313E-E0F36399C09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6" name="Prostokąt 5">
            <a:extLst>
              <a:ext uri="{FF2B5EF4-FFF2-40B4-BE49-F238E27FC236}">
                <a16:creationId xmlns:a16="http://schemas.microsoft.com/office/drawing/2014/main" id="{E363107C-97A9-9A5D-A2A2-E6ABB7ED4C62}"/>
              </a:ext>
            </a:extLst>
          </p:cNvPr>
          <p:cNvSpPr/>
          <p:nvPr userDrawn="1"/>
        </p:nvSpPr>
        <p:spPr>
          <a:xfrm>
            <a:off x="8585546" y="7380288"/>
            <a:ext cx="1080742" cy="1793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959707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5525" y="899836"/>
            <a:ext cx="8640381" cy="1080001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pl-PL" dirty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5907" y="1979837"/>
            <a:ext cx="8640382" cy="468000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  <a:endParaRPr lang="en-US" dirty="0"/>
          </a:p>
        </p:txBody>
      </p:sp>
      <p:sp>
        <p:nvSpPr>
          <p:cNvPr id="10" name="Prostokąt 9">
            <a:extLst>
              <a:ext uri="{FF2B5EF4-FFF2-40B4-BE49-F238E27FC236}">
                <a16:creationId xmlns:a16="http://schemas.microsoft.com/office/drawing/2014/main" id="{617E16B8-2BD0-D12E-978E-94E428DF9717}"/>
              </a:ext>
            </a:extLst>
          </p:cNvPr>
          <p:cNvSpPr/>
          <p:nvPr userDrawn="1"/>
        </p:nvSpPr>
        <p:spPr>
          <a:xfrm>
            <a:off x="1025870" y="0"/>
            <a:ext cx="1080742" cy="17938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2" name="Prostokąt 11">
            <a:extLst>
              <a:ext uri="{FF2B5EF4-FFF2-40B4-BE49-F238E27FC236}">
                <a16:creationId xmlns:a16="http://schemas.microsoft.com/office/drawing/2014/main" id="{662915FD-1FF3-5CF3-5C57-034114B5E6A2}"/>
              </a:ext>
            </a:extLst>
          </p:cNvPr>
          <p:cNvSpPr/>
          <p:nvPr userDrawn="1"/>
        </p:nvSpPr>
        <p:spPr>
          <a:xfrm>
            <a:off x="2106612" y="0"/>
            <a:ext cx="7559293" cy="1793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5026AD61-FC69-65FC-05E3-06AA14C893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85200" y="7019837"/>
            <a:ext cx="1080000" cy="180000"/>
          </a:xfrm>
          <a:prstGeom prst="rect">
            <a:avLst/>
          </a:prstGeom>
          <a:noFill/>
        </p:spPr>
        <p:txBody>
          <a:bodyPr vert="horz" lIns="0" tIns="72000" rIns="0" bIns="72000" rtlCol="0" anchor="ctr" anchorCtr="0"/>
          <a:lstStyle>
            <a:lvl1pPr algn="r">
              <a:defRPr sz="1000">
                <a:solidFill>
                  <a:schemeClr val="tx2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fld id="{EB4015AA-59F6-416B-87A6-8E3D940284E2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id="{4C2A84FB-402E-BB6C-632B-D1ADD49B7D8C}"/>
              </a:ext>
            </a:extLst>
          </p:cNvPr>
          <p:cNvSpPr/>
          <p:nvPr userDrawn="1"/>
        </p:nvSpPr>
        <p:spPr>
          <a:xfrm>
            <a:off x="8585546" y="7380288"/>
            <a:ext cx="1080742" cy="1793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861639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25" r:id="rId2"/>
    <p:sldLayoutId id="2147483720" r:id="rId3"/>
    <p:sldLayoutId id="2147483721" r:id="rId4"/>
    <p:sldLayoutId id="2147483710" r:id="rId5"/>
    <p:sldLayoutId id="2147483712" r:id="rId6"/>
    <p:sldLayoutId id="2147483726" r:id="rId7"/>
    <p:sldLayoutId id="2147483740" r:id="rId8"/>
    <p:sldLayoutId id="2147483723" r:id="rId9"/>
    <p:sldLayoutId id="2147483728" r:id="rId10"/>
  </p:sldLayoutIdLst>
  <p:hf hdr="0" ftr="0"/>
  <p:txStyles>
    <p:titleStyle>
      <a:lvl1pPr algn="l" defTabSz="1007943" rtl="0" eaLnBrk="1" latinLnBrk="0" hangingPunct="1">
        <a:lnSpc>
          <a:spcPts val="3600"/>
        </a:lnSpc>
        <a:spcBef>
          <a:spcPct val="0"/>
        </a:spcBef>
        <a:buNone/>
        <a:defRPr sz="2800" b="1" kern="1200">
          <a:solidFill>
            <a:schemeClr val="tx2"/>
          </a:solidFill>
          <a:latin typeface="Open Sans" pitchFamily="2" charset="0"/>
          <a:ea typeface="Open Sans" pitchFamily="2" charset="0"/>
          <a:cs typeface="Open Sans" pitchFamily="2" charset="0"/>
        </a:defRPr>
      </a:lvl1pPr>
    </p:titleStyle>
    <p:bodyStyle>
      <a:lvl1pPr marL="251986" indent="-251986" algn="l" defTabSz="1007943" rtl="0" eaLnBrk="1" latinLnBrk="0" hangingPunct="1">
        <a:lnSpc>
          <a:spcPts val="2400"/>
        </a:lnSpc>
        <a:spcBef>
          <a:spcPts val="1102"/>
        </a:spcBef>
        <a:buClr>
          <a:schemeClr val="accent1"/>
        </a:buClr>
        <a:buFontTx/>
        <a:buBlip>
          <a:blip r:embed="rId12"/>
        </a:buBlip>
        <a:defRPr sz="1800" kern="1200">
          <a:solidFill>
            <a:schemeClr val="tx1"/>
          </a:solidFill>
          <a:latin typeface="Open Sans" pitchFamily="2" charset="0"/>
          <a:ea typeface="Open Sans" pitchFamily="2" charset="0"/>
          <a:cs typeface="Open Sans" pitchFamily="2" charset="0"/>
        </a:defRPr>
      </a:lvl1pPr>
      <a:lvl2pPr marL="755957" indent="-251986" algn="l" defTabSz="1007943" rtl="0" eaLnBrk="1" latinLnBrk="0" hangingPunct="1">
        <a:lnSpc>
          <a:spcPts val="2400"/>
        </a:lnSpc>
        <a:spcBef>
          <a:spcPts val="551"/>
        </a:spcBef>
        <a:buFontTx/>
        <a:buBlip>
          <a:blip r:embed="rId13"/>
        </a:buBlip>
        <a:defRPr sz="1800" kern="1200">
          <a:solidFill>
            <a:schemeClr val="tx1"/>
          </a:solidFill>
          <a:latin typeface="Open Sans" pitchFamily="2" charset="0"/>
          <a:ea typeface="Open Sans" pitchFamily="2" charset="0"/>
          <a:cs typeface="Open Sans" pitchFamily="2" charset="0"/>
        </a:defRPr>
      </a:lvl2pPr>
      <a:lvl3pPr marL="1259929" indent="-251986" algn="l" defTabSz="1007943" rtl="0" eaLnBrk="1" latinLnBrk="0" hangingPunct="1">
        <a:lnSpc>
          <a:spcPts val="2400"/>
        </a:lnSpc>
        <a:spcBef>
          <a:spcPts val="551"/>
        </a:spcBef>
        <a:buFontTx/>
        <a:buBlip>
          <a:blip r:embed="rId14"/>
        </a:buBlip>
        <a:defRPr sz="1800" kern="1200">
          <a:solidFill>
            <a:schemeClr val="tx1"/>
          </a:solidFill>
          <a:latin typeface="Open Sans" pitchFamily="2" charset="0"/>
          <a:ea typeface="Open Sans" pitchFamily="2" charset="0"/>
          <a:cs typeface="Open Sans" pitchFamily="2" charset="0"/>
        </a:defRPr>
      </a:lvl3pPr>
      <a:lvl4pPr marL="1763900" indent="-251986" algn="l" defTabSz="1007943" rtl="0" eaLnBrk="1" latinLnBrk="0" hangingPunct="1">
        <a:lnSpc>
          <a:spcPts val="2400"/>
        </a:lnSpc>
        <a:spcBef>
          <a:spcPts val="551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Open Sans" pitchFamily="2" charset="0"/>
          <a:ea typeface="Open Sans" pitchFamily="2" charset="0"/>
          <a:cs typeface="Open Sans" pitchFamily="2" charset="0"/>
        </a:defRPr>
      </a:lvl4pPr>
      <a:lvl5pPr marL="2267872" indent="-251986" algn="l" defTabSz="1007943" rtl="0" eaLnBrk="1" latinLnBrk="0" hangingPunct="1">
        <a:lnSpc>
          <a:spcPts val="2400"/>
        </a:lnSpc>
        <a:spcBef>
          <a:spcPts val="551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Open Sans" pitchFamily="2" charset="0"/>
          <a:ea typeface="Open Sans" pitchFamily="2" charset="0"/>
          <a:cs typeface="Open Sans" pitchFamily="2" charset="0"/>
        </a:defRPr>
      </a:lvl5pPr>
      <a:lvl6pPr marL="2771844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275815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77978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283758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1pPr>
      <a:lvl2pPr marL="5039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1007943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3pPr>
      <a:lvl4pPr marL="1511915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015886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519858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023829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527801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0317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193" userDrawn="1">
          <p15:clr>
            <a:srgbClr val="F26B43"/>
          </p15:clr>
        </p15:guide>
        <p15:guide id="2" pos="419" userDrawn="1">
          <p15:clr>
            <a:srgbClr val="F26B43"/>
          </p15:clr>
        </p15:guide>
        <p15:guide id="3" pos="646" userDrawn="1">
          <p15:clr>
            <a:srgbClr val="F26B43"/>
          </p15:clr>
        </p15:guide>
        <p15:guide id="4" pos="873" userDrawn="1">
          <p15:clr>
            <a:srgbClr val="F26B43"/>
          </p15:clr>
        </p15:guide>
        <p15:guide id="5" pos="1100" userDrawn="1">
          <p15:clr>
            <a:srgbClr val="F26B43"/>
          </p15:clr>
        </p15:guide>
        <p15:guide id="6" pos="1327" userDrawn="1">
          <p15:clr>
            <a:srgbClr val="F26B43"/>
          </p15:clr>
        </p15:guide>
        <p15:guide id="7" pos="1553" userDrawn="1">
          <p15:clr>
            <a:srgbClr val="F26B43"/>
          </p15:clr>
        </p15:guide>
        <p15:guide id="8" pos="1780" userDrawn="1">
          <p15:clr>
            <a:srgbClr val="F26B43"/>
          </p15:clr>
        </p15:guide>
        <p15:guide id="9" pos="2007" userDrawn="1">
          <p15:clr>
            <a:srgbClr val="F26B43"/>
          </p15:clr>
        </p15:guide>
        <p15:guide id="10" pos="2234" userDrawn="1">
          <p15:clr>
            <a:srgbClr val="F26B43"/>
          </p15:clr>
        </p15:guide>
        <p15:guide id="11" pos="2460" userDrawn="1">
          <p15:clr>
            <a:srgbClr val="F26B43"/>
          </p15:clr>
        </p15:guide>
        <p15:guide id="12" pos="2687" userDrawn="1">
          <p15:clr>
            <a:srgbClr val="F26B43"/>
          </p15:clr>
        </p15:guide>
        <p15:guide id="13" pos="2914" userDrawn="1">
          <p15:clr>
            <a:srgbClr val="F26B43"/>
          </p15:clr>
        </p15:guide>
        <p15:guide id="14" pos="3141" userDrawn="1">
          <p15:clr>
            <a:srgbClr val="F26B43"/>
          </p15:clr>
        </p15:guide>
        <p15:guide id="15" pos="3368" userDrawn="1">
          <p15:clr>
            <a:srgbClr val="F26B43"/>
          </p15:clr>
        </p15:guide>
        <p15:guide id="16" pos="3594" userDrawn="1">
          <p15:clr>
            <a:srgbClr val="F26B43"/>
          </p15:clr>
        </p15:guide>
        <p15:guide id="17" pos="3821" userDrawn="1">
          <p15:clr>
            <a:srgbClr val="F26B43"/>
          </p15:clr>
        </p15:guide>
        <p15:guide id="18" pos="4048" userDrawn="1">
          <p15:clr>
            <a:srgbClr val="F26B43"/>
          </p15:clr>
        </p15:guide>
        <p15:guide id="19" pos="4275" userDrawn="1">
          <p15:clr>
            <a:srgbClr val="F26B43"/>
          </p15:clr>
        </p15:guide>
        <p15:guide id="20" pos="4501" userDrawn="1">
          <p15:clr>
            <a:srgbClr val="F26B43"/>
          </p15:clr>
        </p15:guide>
        <p15:guide id="21" pos="4728" userDrawn="1">
          <p15:clr>
            <a:srgbClr val="F26B43"/>
          </p15:clr>
        </p15:guide>
        <p15:guide id="22" pos="4955" userDrawn="1">
          <p15:clr>
            <a:srgbClr val="F26B43"/>
          </p15:clr>
        </p15:guide>
        <p15:guide id="23" pos="5182" userDrawn="1">
          <p15:clr>
            <a:srgbClr val="F26B43"/>
          </p15:clr>
        </p15:guide>
        <p15:guide id="24" pos="5408" userDrawn="1">
          <p15:clr>
            <a:srgbClr val="F26B43"/>
          </p15:clr>
        </p15:guide>
        <p15:guide id="25" pos="5635" userDrawn="1">
          <p15:clr>
            <a:srgbClr val="F26B43"/>
          </p15:clr>
        </p15:guide>
        <p15:guide id="26" pos="5862" userDrawn="1">
          <p15:clr>
            <a:srgbClr val="F26B43"/>
          </p15:clr>
        </p15:guide>
        <p15:guide id="27" pos="6089" userDrawn="1">
          <p15:clr>
            <a:srgbClr val="F26B43"/>
          </p15:clr>
        </p15:guide>
        <p15:guide id="28" pos="6316" userDrawn="1">
          <p15:clr>
            <a:srgbClr val="F26B43"/>
          </p15:clr>
        </p15:guide>
        <p15:guide id="29" pos="6542" userDrawn="1">
          <p15:clr>
            <a:srgbClr val="F26B43"/>
          </p15:clr>
        </p15:guide>
        <p15:guide id="30" orient="horz" pos="113" userDrawn="1">
          <p15:clr>
            <a:srgbClr val="F26B43"/>
          </p15:clr>
        </p15:guide>
        <p15:guide id="31" orient="horz" pos="340" userDrawn="1">
          <p15:clr>
            <a:srgbClr val="F26B43"/>
          </p15:clr>
        </p15:guide>
        <p15:guide id="32" orient="horz" pos="567" userDrawn="1">
          <p15:clr>
            <a:srgbClr val="F26B43"/>
          </p15:clr>
        </p15:guide>
        <p15:guide id="33" orient="horz" pos="794" userDrawn="1">
          <p15:clr>
            <a:srgbClr val="F26B43"/>
          </p15:clr>
        </p15:guide>
        <p15:guide id="34" orient="horz" pos="1020" userDrawn="1">
          <p15:clr>
            <a:srgbClr val="F26B43"/>
          </p15:clr>
        </p15:guide>
        <p15:guide id="35" orient="horz" pos="1247" userDrawn="1">
          <p15:clr>
            <a:srgbClr val="F26B43"/>
          </p15:clr>
        </p15:guide>
        <p15:guide id="36" orient="horz" pos="1474" userDrawn="1">
          <p15:clr>
            <a:srgbClr val="F26B43"/>
          </p15:clr>
        </p15:guide>
        <p15:guide id="37" orient="horz" pos="1701" userDrawn="1">
          <p15:clr>
            <a:srgbClr val="F26B43"/>
          </p15:clr>
        </p15:guide>
        <p15:guide id="38" orient="horz" pos="1927" userDrawn="1">
          <p15:clr>
            <a:srgbClr val="F26B43"/>
          </p15:clr>
        </p15:guide>
        <p15:guide id="39" orient="horz" pos="2154" userDrawn="1">
          <p15:clr>
            <a:srgbClr val="F26B43"/>
          </p15:clr>
        </p15:guide>
        <p15:guide id="40" orient="horz" pos="2381" userDrawn="1">
          <p15:clr>
            <a:srgbClr val="F26B43"/>
          </p15:clr>
        </p15:guide>
        <p15:guide id="41" orient="horz" pos="2608" userDrawn="1">
          <p15:clr>
            <a:srgbClr val="F26B43"/>
          </p15:clr>
        </p15:guide>
        <p15:guide id="42" orient="horz" pos="2835" userDrawn="1">
          <p15:clr>
            <a:srgbClr val="F26B43"/>
          </p15:clr>
        </p15:guide>
        <p15:guide id="43" orient="horz" pos="3061" userDrawn="1">
          <p15:clr>
            <a:srgbClr val="F26B43"/>
          </p15:clr>
        </p15:guide>
        <p15:guide id="44" orient="horz" pos="3288" userDrawn="1">
          <p15:clr>
            <a:srgbClr val="F26B43"/>
          </p15:clr>
        </p15:guide>
        <p15:guide id="45" orient="horz" pos="3515" userDrawn="1">
          <p15:clr>
            <a:srgbClr val="F26B43"/>
          </p15:clr>
        </p15:guide>
        <p15:guide id="46" orient="horz" pos="3742" userDrawn="1">
          <p15:clr>
            <a:srgbClr val="F26B43"/>
          </p15:clr>
        </p15:guide>
        <p15:guide id="47" orient="horz" pos="3968" userDrawn="1">
          <p15:clr>
            <a:srgbClr val="F26B43"/>
          </p15:clr>
        </p15:guide>
        <p15:guide id="48" orient="horz" pos="4195" userDrawn="1">
          <p15:clr>
            <a:srgbClr val="F26B43"/>
          </p15:clr>
        </p15:guide>
        <p15:guide id="49" orient="horz" pos="4422" userDrawn="1">
          <p15:clr>
            <a:srgbClr val="F26B43"/>
          </p15:clr>
        </p15:guide>
        <p15:guide id="50" orient="horz" pos="4649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2.pn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>
            <a:extLst>
              <a:ext uri="{FF2B5EF4-FFF2-40B4-BE49-F238E27FC236}">
                <a16:creationId xmlns:a16="http://schemas.microsoft.com/office/drawing/2014/main" id="{2726208F-D6F7-1381-5132-3B60A6BFE74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l-PL"/>
              <a:t>Redakcja, adiustacja i korekta komunikatów tekstowych</a:t>
            </a:r>
            <a:endParaRPr lang="pl-PL" dirty="0"/>
          </a:p>
        </p:txBody>
      </p:sp>
      <p:sp>
        <p:nvSpPr>
          <p:cNvPr id="5" name="Podtytuł 4">
            <a:extLst>
              <a:ext uri="{FF2B5EF4-FFF2-40B4-BE49-F238E27FC236}">
                <a16:creationId xmlns:a16="http://schemas.microsoft.com/office/drawing/2014/main" id="{0F4B11A1-2445-C731-5567-0EBA6FAF896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pl-PL"/>
              <a:t>Zajęcia 1: Redakcja tekstu – wprowadzenie</a:t>
            </a:r>
            <a:endParaRPr lang="pl-PL" dirty="0"/>
          </a:p>
        </p:txBody>
      </p:sp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01A395D3-35E7-4FC6-9F13-A51704F851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385F5-A64F-428D-9CAC-5D502640F501}" type="datetime1">
              <a:rPr lang="pl-PL" smtClean="0"/>
              <a:t>26.08.2025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0616822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DF49E2-93A3-56F0-3CA5-85B3A7B75C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ytuł 5">
            <a:extLst>
              <a:ext uri="{FF2B5EF4-FFF2-40B4-BE49-F238E27FC236}">
                <a16:creationId xmlns:a16="http://schemas.microsoft.com/office/drawing/2014/main" id="{00F1C4EA-F5E1-26B3-F819-CF51453160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5525" y="2272768"/>
            <a:ext cx="8640381" cy="1080001"/>
          </a:xfrm>
        </p:spPr>
        <p:txBody>
          <a:bodyPr/>
          <a:lstStyle/>
          <a:p>
            <a:r>
              <a:rPr lang="pl-PL"/>
              <a:t>Źródła</a:t>
            </a:r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67332AC3-DBA5-37C4-CD6B-A26A66B3BC5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10</a:t>
            </a:fld>
            <a:endParaRPr lang="pl-PL" dirty="0"/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065D91AF-D39C-41F4-13CA-4759D897AC17}"/>
              </a:ext>
            </a:extLst>
          </p:cNvPr>
          <p:cNvSpPr txBox="1"/>
          <p:nvPr/>
        </p:nvSpPr>
        <p:spPr>
          <a:xfrm>
            <a:off x="1025524" y="3352769"/>
            <a:ext cx="8784877" cy="15978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51986" indent="-251986" defTabSz="1007943">
              <a:lnSpc>
                <a:spcPts val="2400"/>
              </a:lnSpc>
              <a:spcBef>
                <a:spcPts val="1102"/>
              </a:spcBef>
              <a:buClr>
                <a:schemeClr val="accent1"/>
              </a:buClr>
              <a:buBlip>
                <a:blip r:embed="rId2"/>
              </a:buBlip>
            </a:pPr>
            <a:r>
              <a:rPr lang="pl-PL">
                <a:latin typeface="Open Sans" pitchFamily="2" charset="0"/>
                <a:ea typeface="Open Sans" pitchFamily="2" charset="0"/>
                <a:cs typeface="Open Sans" pitchFamily="2" charset="0"/>
              </a:rPr>
              <a:t>L. Marszałek, </a:t>
            </a:r>
            <a:r>
              <a:rPr lang="pl-PL" i="1">
                <a:latin typeface="Open Sans" pitchFamily="2" charset="0"/>
                <a:ea typeface="Open Sans" pitchFamily="2" charset="0"/>
                <a:cs typeface="Open Sans" pitchFamily="2" charset="0"/>
              </a:rPr>
              <a:t>Edytorstwo publikacji naukowych</a:t>
            </a:r>
            <a:r>
              <a:rPr lang="pl-PL">
                <a:latin typeface="Open Sans" pitchFamily="2" charset="0"/>
                <a:ea typeface="Open Sans" pitchFamily="2" charset="0"/>
                <a:cs typeface="Open Sans" pitchFamily="2" charset="0"/>
              </a:rPr>
              <a:t>, Warszawa 1986.</a:t>
            </a:r>
          </a:p>
          <a:p>
            <a:pPr marL="251986" indent="-251986" defTabSz="1007943">
              <a:lnSpc>
                <a:spcPts val="2400"/>
              </a:lnSpc>
              <a:spcBef>
                <a:spcPts val="1102"/>
              </a:spcBef>
              <a:buClr>
                <a:schemeClr val="accent1"/>
              </a:buClr>
              <a:buBlip>
                <a:blip r:embed="rId2"/>
              </a:buBlip>
            </a:pPr>
            <a:r>
              <a:rPr lang="pl-PL">
                <a:latin typeface="Open Sans" pitchFamily="2" charset="0"/>
                <a:ea typeface="Open Sans" pitchFamily="2" charset="0"/>
                <a:cs typeface="Open Sans" pitchFamily="2" charset="0"/>
              </a:rPr>
              <a:t>A. Wolański, </a:t>
            </a:r>
            <a:r>
              <a:rPr lang="pl-PL" i="1">
                <a:latin typeface="Open Sans" pitchFamily="2" charset="0"/>
                <a:ea typeface="Open Sans" pitchFamily="2" charset="0"/>
                <a:cs typeface="Open Sans" pitchFamily="2" charset="0"/>
              </a:rPr>
              <a:t>Edycja tekstów. Praktyczny poradnik: książka – prasa – WWW</a:t>
            </a:r>
            <a:r>
              <a:rPr lang="pl-PL">
                <a:latin typeface="Open Sans" pitchFamily="2" charset="0"/>
                <a:ea typeface="Open Sans" pitchFamily="2" charset="0"/>
                <a:cs typeface="Open Sans" pitchFamily="2" charset="0"/>
              </a:rPr>
              <a:t>, Warszawa 2008.</a:t>
            </a:r>
          </a:p>
          <a:p>
            <a:pPr defTabSz="1007943">
              <a:lnSpc>
                <a:spcPts val="2400"/>
              </a:lnSpc>
              <a:spcBef>
                <a:spcPts val="1102"/>
              </a:spcBef>
              <a:buClr>
                <a:schemeClr val="accent1"/>
              </a:buClr>
            </a:pPr>
            <a:endParaRPr lang="pl-PL">
              <a:latin typeface="Minion Pro" panose="02040503050201020203" pitchFamily="18" charset="0"/>
              <a:ea typeface="Open Sans" pitchFamily="2" charset="0"/>
              <a:cs typeface="Open Sans" pitchFamily="2" charset="0"/>
            </a:endParaRPr>
          </a:p>
        </p:txBody>
      </p:sp>
      <p:pic>
        <p:nvPicPr>
          <p:cNvPr id="4" name="Obraz — symbol zastępczy 55" descr="Biurko z magazynami i laptopem">
            <a:extLst>
              <a:ext uri="{FF2B5EF4-FFF2-40B4-BE49-F238E27FC236}">
                <a16:creationId xmlns:a16="http://schemas.microsoft.com/office/drawing/2014/main" id="{3F2C772F-6D6E-51A7-AA94-68401225169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667" b="5667"/>
          <a:stretch/>
        </p:blipFill>
        <p:spPr>
          <a:xfrm>
            <a:off x="161330" y="393279"/>
            <a:ext cx="2569503" cy="1519237"/>
          </a:xfrm>
          <a:prstGeom prst="rect">
            <a:avLst/>
          </a:prstGeom>
        </p:spPr>
      </p:pic>
      <p:pic>
        <p:nvPicPr>
          <p:cNvPr id="8" name="Obraz — symbol zastępczy 15" descr="Osoba piszący w notesie">
            <a:extLst>
              <a:ext uri="{FF2B5EF4-FFF2-40B4-BE49-F238E27FC236}">
                <a16:creationId xmlns:a16="http://schemas.microsoft.com/office/drawing/2014/main" id="{BE56FED6-AE52-A891-3FB2-A813F84E262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8220731" y="393279"/>
            <a:ext cx="2277722" cy="1519237"/>
          </a:xfrm>
          <a:prstGeom prst="rect">
            <a:avLst/>
          </a:prstGeom>
        </p:spPr>
      </p:pic>
      <p:pic>
        <p:nvPicPr>
          <p:cNvPr id="9" name="Obraz — symbol zastępczy 58" descr="Winkelansicht einer mehrfarbigen Gebäudefassade">
            <a:extLst>
              <a:ext uri="{FF2B5EF4-FFF2-40B4-BE49-F238E27FC236}">
                <a16:creationId xmlns:a16="http://schemas.microsoft.com/office/drawing/2014/main" id="{3E7E2A94-B594-2C86-2540-FDD3335C5B2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5968" b="5968"/>
          <a:stretch/>
        </p:blipFill>
        <p:spPr>
          <a:xfrm>
            <a:off x="5320767" y="393279"/>
            <a:ext cx="2587752" cy="1519237"/>
          </a:xfrm>
          <a:prstGeom prst="rect">
            <a:avLst/>
          </a:prstGeom>
        </p:spPr>
      </p:pic>
      <p:pic>
        <p:nvPicPr>
          <p:cNvPr id="10" name="Obraz — symbol zastępczy 24" descr="Kolorowe notatki programu Sticky Notes">
            <a:extLst>
              <a:ext uri="{FF2B5EF4-FFF2-40B4-BE49-F238E27FC236}">
                <a16:creationId xmlns:a16="http://schemas.microsoft.com/office/drawing/2014/main" id="{50BB7C7D-B703-AD44-137B-E996674F4033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2912632" y="393278"/>
            <a:ext cx="2278855" cy="1519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6735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939CE09-F06B-4647-9912-01DC809B2B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Redakcja</a:t>
            </a: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5774AC62-8E1C-4C6E-B44D-4B59AE83A2E7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pl-PL"/>
              <a:t>budynek, siedziba</a:t>
            </a:r>
          </a:p>
          <a:p>
            <a:r>
              <a:rPr lang="pl-PL"/>
              <a:t>zespół pracowników</a:t>
            </a:r>
          </a:p>
          <a:p>
            <a:r>
              <a:rPr lang="pl-PL" b="1"/>
              <a:t>przygotowanie tekstu do druku</a:t>
            </a:r>
          </a:p>
          <a:p>
            <a:pPr marL="0" indent="0">
              <a:buNone/>
            </a:pPr>
            <a:endParaRPr lang="pl-PL" dirty="0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CA23CD72-CE85-40C5-BC6D-D9D4A0A40B4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2</a:t>
            </a:fld>
            <a:endParaRPr lang="pl-PL" dirty="0"/>
          </a:p>
        </p:txBody>
      </p:sp>
      <p:pic>
        <p:nvPicPr>
          <p:cNvPr id="7" name="Obraz — symbol zastępczy 23" descr="Osoba pisząca na szybie">
            <a:extLst>
              <a:ext uri="{FF2B5EF4-FFF2-40B4-BE49-F238E27FC236}">
                <a16:creationId xmlns:a16="http://schemas.microsoft.com/office/drawing/2014/main" id="{3B777F04-1006-F3C5-B970-59CA2463D9A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973" r="7973"/>
          <a:stretch/>
        </p:blipFill>
        <p:spPr>
          <a:xfrm>
            <a:off x="593378" y="897805"/>
            <a:ext cx="3606800" cy="2860675"/>
          </a:xfrm>
          <a:prstGeom prst="rect">
            <a:avLst/>
          </a:prstGeom>
        </p:spPr>
      </p:pic>
      <p:pic>
        <p:nvPicPr>
          <p:cNvPr id="8" name="Obraz — symbol zastępczy 11" descr="Osoba pisząca na laptopie">
            <a:extLst>
              <a:ext uri="{FF2B5EF4-FFF2-40B4-BE49-F238E27FC236}">
                <a16:creationId xmlns:a16="http://schemas.microsoft.com/office/drawing/2014/main" id="{BE472E94-7279-083D-9743-04D1CB16C07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3378" y="3995861"/>
            <a:ext cx="3606800" cy="2860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42014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>
            <a:extLst>
              <a:ext uri="{FF2B5EF4-FFF2-40B4-BE49-F238E27FC236}">
                <a16:creationId xmlns:a16="http://schemas.microsoft.com/office/drawing/2014/main" id="{12118C9C-56A6-4451-8007-C4E5EE3584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Czynności redakcyjne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D315552F-3A1D-4DE6-AEF3-01B8E89D2ADE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8891588" y="539750"/>
            <a:ext cx="1800225" cy="366713"/>
          </a:xfrm>
          <a:prstGeom prst="rect">
            <a:avLst/>
          </a:prstGeom>
        </p:spPr>
        <p:txBody>
          <a:bodyPr/>
          <a:lstStyle/>
          <a:p>
            <a:fld id="{D857886D-A165-4D54-8DB0-CE6586ECA8EC}" type="datetime1">
              <a:rPr lang="pl-PL" smtClean="0"/>
              <a:t>26.08.2025</a:t>
            </a:fld>
            <a:endParaRPr lang="pl-PL" dirty="0"/>
          </a:p>
        </p:txBody>
      </p:sp>
      <p:sp>
        <p:nvSpPr>
          <p:cNvPr id="73" name="Zawartość — symbol zastępczy 14">
            <a:extLst>
              <a:ext uri="{FF2B5EF4-FFF2-40B4-BE49-F238E27FC236}">
                <a16:creationId xmlns:a16="http://schemas.microsoft.com/office/drawing/2014/main" id="{CE5D3FBA-ECF2-324A-6DDE-FB61F9CB8C10}"/>
              </a:ext>
            </a:extLst>
          </p:cNvPr>
          <p:cNvSpPr txBox="1">
            <a:spLocks/>
          </p:cNvSpPr>
          <p:nvPr/>
        </p:nvSpPr>
        <p:spPr>
          <a:xfrm>
            <a:off x="1083197" y="2174748"/>
            <a:ext cx="6025116" cy="3352226"/>
          </a:xfrm>
          <a:prstGeom prst="rect">
            <a:avLst/>
          </a:prstGeom>
        </p:spPr>
        <p:txBody>
          <a:bodyPr rtlCol="0">
            <a:normAutofit fontScale="85000" lnSpcReduction="20000"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4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4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4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4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l-PL" sz="2000" b="0" i="0" u="none" strike="noStrike" kern="1200" cap="none" spc="0" normalizeH="0" baseline="0" noProof="0">
                <a:ln>
                  <a:noFill/>
                </a:ln>
                <a:solidFill>
                  <a:srgbClr val="C0CF3A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recenzja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l-PL" sz="2000" b="0" i="0" u="none" strike="noStrike" kern="1200" cap="none" spc="0" normalizeH="0" baseline="0" noProof="0">
                <a:ln>
                  <a:noFill/>
                </a:ln>
                <a:solidFill>
                  <a:srgbClr val="549E39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redakcja merytoryczna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l-PL" sz="2000" b="0" i="0" u="none" strike="noStrike" kern="1200" cap="none" spc="0" normalizeH="0" baseline="0" noProof="0">
                <a:ln>
                  <a:noFill/>
                </a:ln>
                <a:solidFill>
                  <a:srgbClr val="549E39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redakcja językowa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l-PL" sz="2000" b="0" i="0" u="none" strike="noStrike" kern="1200" cap="none" spc="0" normalizeH="0" baseline="0" noProof="0">
                <a:ln>
                  <a:noFill/>
                </a:ln>
                <a:solidFill>
                  <a:srgbClr val="549E39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redakcja formalno-porządkowa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l-PL" sz="2000" b="0" i="0" u="none" strike="noStrike" kern="1200" cap="none" spc="0" normalizeH="0" baseline="0" noProof="0">
                <a:ln>
                  <a:noFill/>
                </a:ln>
                <a:solidFill>
                  <a:srgbClr val="549E39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redakcja techniczna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l-PL" sz="2000" b="0" i="0" u="none" strike="noStrike" kern="1200" cap="none" spc="0" normalizeH="0" baseline="0" noProof="0">
                <a:ln>
                  <a:noFill/>
                </a:ln>
                <a:solidFill>
                  <a:srgbClr val="C0CF3A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korekta przedskładowa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l-PL" sz="20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SKŁAD I ŁAMANIE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l-PL" sz="2000" b="0" i="0" u="none" strike="noStrike" kern="1200" cap="none" spc="0" normalizeH="0" baseline="0" noProof="0">
                <a:ln>
                  <a:noFill/>
                </a:ln>
                <a:solidFill>
                  <a:srgbClr val="549E39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 korekta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l-PL" sz="2000" b="0" i="0" u="none" strike="noStrike" kern="1200" cap="none" spc="0" normalizeH="0" baseline="0" noProof="0">
                <a:ln>
                  <a:noFill/>
                </a:ln>
                <a:solidFill>
                  <a:srgbClr val="549E39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II korekta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l-PL" sz="2000" b="0" i="0" u="none" strike="noStrike" kern="1200" cap="none" spc="0" normalizeH="0" baseline="0" noProof="0">
                <a:ln>
                  <a:noFill/>
                </a:ln>
                <a:solidFill>
                  <a:srgbClr val="C0CF3A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III korekta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pl-PL" sz="2000" b="0" i="0" u="none" strike="noStrike" kern="1200" cap="none" spc="0" normalizeH="0" baseline="0" noProof="0" dirty="0">
              <a:ln>
                <a:noFill/>
              </a:ln>
              <a:solidFill>
                <a:srgbClr val="549E39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74" name="Łącznik prosty ze strzałką 73">
            <a:extLst>
              <a:ext uri="{FF2B5EF4-FFF2-40B4-BE49-F238E27FC236}">
                <a16:creationId xmlns:a16="http://schemas.microsoft.com/office/drawing/2014/main" id="{226FEDC1-9491-C1F4-AD62-15943D641944}"/>
              </a:ext>
            </a:extLst>
          </p:cNvPr>
          <p:cNvCxnSpPr/>
          <p:nvPr/>
        </p:nvCxnSpPr>
        <p:spPr>
          <a:xfrm>
            <a:off x="3583691" y="3441257"/>
            <a:ext cx="1024128" cy="1018032"/>
          </a:xfrm>
          <a:prstGeom prst="straightConnector1">
            <a:avLst/>
          </a:prstGeom>
          <a:noFill/>
          <a:ln w="6350" cap="flat" cmpd="sng" algn="ctr">
            <a:solidFill>
              <a:srgbClr val="549E39"/>
            </a:solidFill>
            <a:prstDash val="solid"/>
            <a:miter lim="800000"/>
            <a:tailEnd type="triangle"/>
          </a:ln>
          <a:effectLst/>
        </p:spPr>
      </p:cxnSp>
      <p:sp>
        <p:nvSpPr>
          <p:cNvPr id="75" name="pole tekstowe 74">
            <a:extLst>
              <a:ext uri="{FF2B5EF4-FFF2-40B4-BE49-F238E27FC236}">
                <a16:creationId xmlns:a16="http://schemas.microsoft.com/office/drawing/2014/main" id="{23956BDA-9420-07D0-198D-0184AE702FE4}"/>
              </a:ext>
            </a:extLst>
          </p:cNvPr>
          <p:cNvSpPr txBox="1"/>
          <p:nvPr/>
        </p:nvSpPr>
        <p:spPr>
          <a:xfrm>
            <a:off x="4607819" y="4118269"/>
            <a:ext cx="15179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pl-PL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konwencja wydawnicza</a:t>
            </a:r>
          </a:p>
        </p:txBody>
      </p:sp>
      <p:sp>
        <p:nvSpPr>
          <p:cNvPr id="76" name="Nawias klamrowy zamykający 75">
            <a:extLst>
              <a:ext uri="{FF2B5EF4-FFF2-40B4-BE49-F238E27FC236}">
                <a16:creationId xmlns:a16="http://schemas.microsoft.com/office/drawing/2014/main" id="{D842917C-0E97-8626-6AB0-D96F2D6BFD00}"/>
              </a:ext>
            </a:extLst>
          </p:cNvPr>
          <p:cNvSpPr/>
          <p:nvPr/>
        </p:nvSpPr>
        <p:spPr>
          <a:xfrm>
            <a:off x="4362221" y="2560320"/>
            <a:ext cx="182708" cy="871988"/>
          </a:xfrm>
          <a:prstGeom prst="rightBrace">
            <a:avLst/>
          </a:prstGeom>
          <a:noFill/>
          <a:ln w="6350" cap="flat" cmpd="sng" algn="ctr">
            <a:solidFill>
              <a:srgbClr val="549E39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7" name="pole tekstowe 76">
            <a:extLst>
              <a:ext uri="{FF2B5EF4-FFF2-40B4-BE49-F238E27FC236}">
                <a16:creationId xmlns:a16="http://schemas.microsoft.com/office/drawing/2014/main" id="{54AA3EBD-49CE-F447-94A4-E8CF0C7AAC62}"/>
              </a:ext>
            </a:extLst>
          </p:cNvPr>
          <p:cNvSpPr txBox="1"/>
          <p:nvPr/>
        </p:nvSpPr>
        <p:spPr>
          <a:xfrm>
            <a:off x="4492928" y="2794396"/>
            <a:ext cx="12887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pl-PL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adiustacja </a:t>
            </a:r>
          </a:p>
        </p:txBody>
      </p:sp>
      <p:sp>
        <p:nvSpPr>
          <p:cNvPr id="78" name="pole tekstowe 77">
            <a:extLst>
              <a:ext uri="{FF2B5EF4-FFF2-40B4-BE49-F238E27FC236}">
                <a16:creationId xmlns:a16="http://schemas.microsoft.com/office/drawing/2014/main" id="{2F9FD339-5091-5249-AB66-B0EDB424905A}"/>
              </a:ext>
            </a:extLst>
          </p:cNvPr>
          <p:cNvSpPr txBox="1"/>
          <p:nvPr/>
        </p:nvSpPr>
        <p:spPr>
          <a:xfrm>
            <a:off x="1083196" y="5464307"/>
            <a:ext cx="27449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pl-PL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DRUK</a:t>
            </a:r>
          </a:p>
        </p:txBody>
      </p:sp>
      <p:sp>
        <p:nvSpPr>
          <p:cNvPr id="79" name="pole tekstowe 78">
            <a:extLst>
              <a:ext uri="{FF2B5EF4-FFF2-40B4-BE49-F238E27FC236}">
                <a16:creationId xmlns:a16="http://schemas.microsoft.com/office/drawing/2014/main" id="{9D63BAFD-12F2-DD68-9AED-53FCA8F1451A}"/>
              </a:ext>
            </a:extLst>
          </p:cNvPr>
          <p:cNvSpPr txBox="1"/>
          <p:nvPr/>
        </p:nvSpPr>
        <p:spPr>
          <a:xfrm>
            <a:off x="2214487" y="4654286"/>
            <a:ext cx="241092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/>
            <a:r>
              <a:rPr lang="pl-PL" sz="1600" i="1" dirty="0">
                <a:solidFill>
                  <a:srgbClr val="E3DED1">
                    <a:lumMod val="50000"/>
                  </a:srgb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tekst </a:t>
            </a:r>
            <a:r>
              <a:rPr lang="pl-PL" sz="1600" i="1">
                <a:solidFill>
                  <a:srgbClr val="E3DED1">
                    <a:lumMod val="50000"/>
                  </a:srgb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nieedytowalny –</a:t>
            </a:r>
            <a:br>
              <a:rPr lang="pl-PL" sz="1600" i="1">
                <a:solidFill>
                  <a:srgbClr val="E3DED1">
                    <a:lumMod val="50000"/>
                  </a:srgb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pl-PL" sz="1600" i="1">
                <a:solidFill>
                  <a:srgbClr val="E3DED1">
                    <a:lumMod val="50000"/>
                  </a:srgb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plik </a:t>
            </a:r>
            <a:r>
              <a:rPr lang="pl-PL" sz="1600" i="1" dirty="0">
                <a:solidFill>
                  <a:srgbClr val="E3DED1">
                    <a:lumMod val="50000"/>
                  </a:srgb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PDF</a:t>
            </a:r>
          </a:p>
        </p:txBody>
      </p:sp>
      <p:sp>
        <p:nvSpPr>
          <p:cNvPr id="80" name="pole tekstowe 79">
            <a:extLst>
              <a:ext uri="{FF2B5EF4-FFF2-40B4-BE49-F238E27FC236}">
                <a16:creationId xmlns:a16="http://schemas.microsoft.com/office/drawing/2014/main" id="{601ED67F-4694-F30D-0CAE-E1CC080AFBDA}"/>
              </a:ext>
            </a:extLst>
          </p:cNvPr>
          <p:cNvSpPr txBox="1"/>
          <p:nvPr/>
        </p:nvSpPr>
        <p:spPr>
          <a:xfrm>
            <a:off x="5696737" y="2788457"/>
            <a:ext cx="202543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/>
            <a:r>
              <a:rPr lang="pl-PL" sz="1600" i="1" dirty="0">
                <a:solidFill>
                  <a:srgbClr val="E3DED1">
                    <a:lumMod val="50000"/>
                  </a:srgb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tekst edytowalny, </a:t>
            </a:r>
          </a:p>
          <a:p>
            <a:pPr defTabSz="914400"/>
            <a:r>
              <a:rPr lang="pl-PL" sz="1600" i="1" dirty="0">
                <a:solidFill>
                  <a:srgbClr val="E3DED1">
                    <a:lumMod val="50000"/>
                  </a:srgb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np. plik </a:t>
            </a:r>
            <a:r>
              <a:rPr lang="pl-PL" sz="1600" i="1" dirty="0" err="1">
                <a:solidFill>
                  <a:srgbClr val="E3DED1">
                    <a:lumMod val="50000"/>
                  </a:srgb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wordowski</a:t>
            </a:r>
            <a:endParaRPr lang="pl-PL" sz="1600" i="1" dirty="0">
              <a:solidFill>
                <a:srgbClr val="E3DED1">
                  <a:lumMod val="50000"/>
                </a:srgb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81" name="Obraz 80">
            <a:extLst>
              <a:ext uri="{FF2B5EF4-FFF2-40B4-BE49-F238E27FC236}">
                <a16:creationId xmlns:a16="http://schemas.microsoft.com/office/drawing/2014/main" id="{F0AD78B1-E3C2-777D-47B0-400B88ED5A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94672" y="2131958"/>
            <a:ext cx="2897141" cy="3437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2992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" grpId="0" build="p"/>
      <p:bldP spid="75" grpId="0"/>
      <p:bldP spid="76" grpId="0" animBg="1"/>
      <p:bldP spid="77" grpId="0"/>
      <p:bldP spid="78" grpId="0"/>
      <p:bldP spid="79" grpId="0"/>
      <p:bldP spid="8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ytuł 5">
            <a:extLst>
              <a:ext uri="{FF2B5EF4-FFF2-40B4-BE49-F238E27FC236}">
                <a16:creationId xmlns:a16="http://schemas.microsoft.com/office/drawing/2014/main" id="{10FF4080-9BE8-4EFE-91EF-A2E6005550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Typy zmian</a:t>
            </a:r>
          </a:p>
        </p:txBody>
      </p:sp>
      <p:sp>
        <p:nvSpPr>
          <p:cNvPr id="7" name="Symbol zastępczy zawartości 6">
            <a:extLst>
              <a:ext uri="{FF2B5EF4-FFF2-40B4-BE49-F238E27FC236}">
                <a16:creationId xmlns:a16="http://schemas.microsoft.com/office/drawing/2014/main" id="{5FFA671D-1FFD-4A21-ABE1-8D1F7E6F32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/>
              <a:t>zmiany konieczne</a:t>
            </a:r>
          </a:p>
          <a:p>
            <a:pPr lvl="1"/>
            <a:r>
              <a:rPr lang="pl-PL">
                <a:solidFill>
                  <a:schemeClr val="accent1"/>
                </a:solidFill>
              </a:rPr>
              <a:t>ortografia</a:t>
            </a:r>
          </a:p>
          <a:p>
            <a:pPr lvl="1"/>
            <a:r>
              <a:rPr lang="pl-PL">
                <a:solidFill>
                  <a:schemeClr val="accent1"/>
                </a:solidFill>
              </a:rPr>
              <a:t>interpunkcja</a:t>
            </a:r>
          </a:p>
          <a:p>
            <a:pPr lvl="1"/>
            <a:r>
              <a:rPr lang="pl-PL">
                <a:solidFill>
                  <a:schemeClr val="accent1"/>
                </a:solidFill>
              </a:rPr>
              <a:t>fleksja</a:t>
            </a:r>
          </a:p>
          <a:p>
            <a:pPr lvl="1"/>
            <a:r>
              <a:rPr lang="pl-PL">
                <a:solidFill>
                  <a:schemeClr val="accent1"/>
                </a:solidFill>
              </a:rPr>
              <a:t>błędy merytoryczne</a:t>
            </a:r>
          </a:p>
          <a:p>
            <a:pPr lvl="1"/>
            <a:r>
              <a:rPr lang="pl-PL">
                <a:solidFill>
                  <a:schemeClr val="accent1"/>
                </a:solidFill>
              </a:rPr>
              <a:t>literówki</a:t>
            </a:r>
          </a:p>
          <a:p>
            <a:pPr lvl="1"/>
            <a:r>
              <a:rPr lang="pl-PL">
                <a:solidFill>
                  <a:schemeClr val="accent1"/>
                </a:solidFill>
              </a:rPr>
              <a:t>przestawki</a:t>
            </a:r>
          </a:p>
          <a:p>
            <a:pPr lvl="1"/>
            <a:r>
              <a:rPr lang="pl-PL">
                <a:solidFill>
                  <a:schemeClr val="accent1"/>
                </a:solidFill>
              </a:rPr>
              <a:t>błędy łamania </a:t>
            </a:r>
          </a:p>
          <a:p>
            <a:pPr lvl="1"/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014F90E7-CD43-4927-B7FC-DBE1CFC994A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4</a:t>
            </a:fld>
            <a:endParaRPr lang="pl-PL" dirty="0"/>
          </a:p>
        </p:txBody>
      </p:sp>
      <p:sp>
        <p:nvSpPr>
          <p:cNvPr id="8" name="Symbol zastępczy zawartości 7">
            <a:extLst>
              <a:ext uri="{FF2B5EF4-FFF2-40B4-BE49-F238E27FC236}">
                <a16:creationId xmlns:a16="http://schemas.microsoft.com/office/drawing/2014/main" id="{5DC6DF74-72B6-4E85-A622-993F8D70E29A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6551613" y="1979613"/>
            <a:ext cx="4140200" cy="4679950"/>
          </a:xfrm>
        </p:spPr>
        <p:txBody>
          <a:bodyPr/>
          <a:lstStyle/>
          <a:p>
            <a:r>
              <a:rPr lang="pl-PL"/>
              <a:t>zmiany doskonalące</a:t>
            </a:r>
          </a:p>
          <a:p>
            <a:pPr lvl="1"/>
            <a:r>
              <a:rPr lang="pl-PL">
                <a:solidFill>
                  <a:schemeClr val="accent1"/>
                </a:solidFill>
              </a:rPr>
              <a:t>kompozycja</a:t>
            </a:r>
          </a:p>
          <a:p>
            <a:pPr lvl="1"/>
            <a:r>
              <a:rPr lang="pl-PL">
                <a:solidFill>
                  <a:schemeClr val="accent1"/>
                </a:solidFill>
              </a:rPr>
              <a:t>styl (np. powtórzenia)</a:t>
            </a: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FD6237DF-6F90-F80A-EC69-923EC1D204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5906" y="3275781"/>
            <a:ext cx="3462828" cy="4109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20225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5996B7-E4DF-42DB-5E0A-14FDC1A08D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ytuł 5">
            <a:extLst>
              <a:ext uri="{FF2B5EF4-FFF2-40B4-BE49-F238E27FC236}">
                <a16:creationId xmlns:a16="http://schemas.microsoft.com/office/drawing/2014/main" id="{22A59554-6337-D75F-EBA2-6B07500A38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Szczególne przypadki</a:t>
            </a:r>
          </a:p>
        </p:txBody>
      </p:sp>
      <p:sp>
        <p:nvSpPr>
          <p:cNvPr id="7" name="Symbol zastępczy zawartości 6">
            <a:extLst>
              <a:ext uri="{FF2B5EF4-FFF2-40B4-BE49-F238E27FC236}">
                <a16:creationId xmlns:a16="http://schemas.microsoft.com/office/drawing/2014/main" id="{DA768DBA-A6E7-9076-CE2D-9C43FAC5AC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/>
              <a:t>poezja</a:t>
            </a:r>
          </a:p>
          <a:p>
            <a:r>
              <a:rPr lang="pl-PL"/>
              <a:t>beletrystyka</a:t>
            </a:r>
          </a:p>
          <a:p>
            <a:r>
              <a:rPr lang="pl-PL"/>
              <a:t>transkrypcja dyskusji</a:t>
            </a:r>
          </a:p>
          <a:p>
            <a:r>
              <a:rPr lang="pl-PL"/>
              <a:t>edycja korespondencji</a:t>
            </a:r>
          </a:p>
          <a:p>
            <a:endParaRPr lang="pl-PL" i="1" u="sng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A01FD617-D738-5238-19EB-DA999F425F1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5</a:t>
            </a:fld>
            <a:endParaRPr lang="pl-PL" dirty="0"/>
          </a:p>
        </p:txBody>
      </p:sp>
      <p:pic>
        <p:nvPicPr>
          <p:cNvPr id="12" name="Obraz — symbol zastępczy 11" descr="Litery na półkach">
            <a:extLst>
              <a:ext uri="{FF2B5EF4-FFF2-40B4-BE49-F238E27FC236}">
                <a16:creationId xmlns:a16="http://schemas.microsoft.com/office/drawing/2014/main" id="{05359F9A-0AC1-D380-4D13-F2C418E7733F}"/>
              </a:ext>
            </a:extLst>
          </p:cNvPr>
          <p:cNvPicPr>
            <a:picLocks/>
          </p:cNvPicPr>
          <p:nvPr/>
        </p:nvPicPr>
        <p:blipFill rotWithShape="1">
          <a:blip r:embed="rId2"/>
          <a:srcRect l="17020" r="26848" b="1"/>
          <a:stretch/>
        </p:blipFill>
        <p:spPr>
          <a:xfrm>
            <a:off x="5659624" y="1974826"/>
            <a:ext cx="3465576" cy="410565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045722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BF67C3-8050-4725-A22C-17555CB6E7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ytuł 6">
            <a:extLst>
              <a:ext uri="{FF2B5EF4-FFF2-40B4-BE49-F238E27FC236}">
                <a16:creationId xmlns:a16="http://schemas.microsoft.com/office/drawing/2014/main" id="{788DA110-D972-B05C-7CCA-D86E8AD1FF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Kolumna, stronica, łamy, marginesy</a:t>
            </a:r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FB34D809-A0F6-F3E6-06D5-42851089D31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6</a:t>
            </a:fld>
            <a:endParaRPr lang="pl-PL" dirty="0"/>
          </a:p>
        </p:txBody>
      </p:sp>
      <p:pic>
        <p:nvPicPr>
          <p:cNvPr id="28" name="Obraz 27">
            <a:extLst>
              <a:ext uri="{FF2B5EF4-FFF2-40B4-BE49-F238E27FC236}">
                <a16:creationId xmlns:a16="http://schemas.microsoft.com/office/drawing/2014/main" id="{A4553B42-0396-E2EF-9CD4-F4B9B3672E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1604" y="1560878"/>
            <a:ext cx="3794648" cy="488324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9" name="Nawias klamrowy zamykający 28">
            <a:extLst>
              <a:ext uri="{FF2B5EF4-FFF2-40B4-BE49-F238E27FC236}">
                <a16:creationId xmlns:a16="http://schemas.microsoft.com/office/drawing/2014/main" id="{38150485-DB46-FC63-944D-065DB506B872}"/>
              </a:ext>
            </a:extLst>
          </p:cNvPr>
          <p:cNvSpPr/>
          <p:nvPr/>
        </p:nvSpPr>
        <p:spPr>
          <a:xfrm rot="16200000">
            <a:off x="3500430" y="-133933"/>
            <a:ext cx="276998" cy="3794649"/>
          </a:xfrm>
          <a:prstGeom prst="rightBrace">
            <a:avLst/>
          </a:prstGeom>
          <a:noFill/>
          <a:ln w="1905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0" name="pole tekstowe 29">
            <a:extLst>
              <a:ext uri="{FF2B5EF4-FFF2-40B4-BE49-F238E27FC236}">
                <a16:creationId xmlns:a16="http://schemas.microsoft.com/office/drawing/2014/main" id="{2E4BEC7C-DDDD-2510-ED49-5534B0FEB053}"/>
              </a:ext>
            </a:extLst>
          </p:cNvPr>
          <p:cNvSpPr txBox="1"/>
          <p:nvPr/>
        </p:nvSpPr>
        <p:spPr>
          <a:xfrm>
            <a:off x="3270821" y="6169546"/>
            <a:ext cx="12864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pl-PL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kolumna</a:t>
            </a:r>
          </a:p>
        </p:txBody>
      </p:sp>
      <p:sp>
        <p:nvSpPr>
          <p:cNvPr id="31" name="Nawias klamrowy zamykający 30">
            <a:extLst>
              <a:ext uri="{FF2B5EF4-FFF2-40B4-BE49-F238E27FC236}">
                <a16:creationId xmlns:a16="http://schemas.microsoft.com/office/drawing/2014/main" id="{5FB356A7-DA8A-59FC-1939-CF248DFF8B8E}"/>
              </a:ext>
            </a:extLst>
          </p:cNvPr>
          <p:cNvSpPr/>
          <p:nvPr/>
        </p:nvSpPr>
        <p:spPr>
          <a:xfrm rot="5400000">
            <a:off x="3531949" y="4845876"/>
            <a:ext cx="311242" cy="2639125"/>
          </a:xfrm>
          <a:prstGeom prst="rightBrace">
            <a:avLst/>
          </a:prstGeom>
          <a:noFill/>
          <a:ln w="6350" cap="flat" cmpd="sng" algn="ctr">
            <a:solidFill>
              <a:srgbClr val="C0CF3A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2" name="pole tekstowe 31">
            <a:extLst>
              <a:ext uri="{FF2B5EF4-FFF2-40B4-BE49-F238E27FC236}">
                <a16:creationId xmlns:a16="http://schemas.microsoft.com/office/drawing/2014/main" id="{4E4886DE-0FDE-6BE7-4848-341ADF9BEDE1}"/>
              </a:ext>
            </a:extLst>
          </p:cNvPr>
          <p:cNvSpPr txBox="1"/>
          <p:nvPr/>
        </p:nvSpPr>
        <p:spPr>
          <a:xfrm>
            <a:off x="3194574" y="1358437"/>
            <a:ext cx="12864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pl-PL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stronica</a:t>
            </a:r>
          </a:p>
        </p:txBody>
      </p:sp>
      <p:sp>
        <p:nvSpPr>
          <p:cNvPr id="33" name="Nawias klamrowy zamykający 32">
            <a:extLst>
              <a:ext uri="{FF2B5EF4-FFF2-40B4-BE49-F238E27FC236}">
                <a16:creationId xmlns:a16="http://schemas.microsoft.com/office/drawing/2014/main" id="{0F269B84-0BCC-47B5-37B3-D3A78C6152B8}"/>
              </a:ext>
            </a:extLst>
          </p:cNvPr>
          <p:cNvSpPr/>
          <p:nvPr/>
        </p:nvSpPr>
        <p:spPr>
          <a:xfrm rot="16200000">
            <a:off x="1981495" y="3163885"/>
            <a:ext cx="146619" cy="626401"/>
          </a:xfrm>
          <a:prstGeom prst="rightBrace">
            <a:avLst/>
          </a:prstGeom>
          <a:noFill/>
          <a:ln w="9525" cap="flat" cmpd="sng" algn="ctr">
            <a:solidFill>
              <a:srgbClr val="0989B1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4" name="pole tekstowe 33">
            <a:extLst>
              <a:ext uri="{FF2B5EF4-FFF2-40B4-BE49-F238E27FC236}">
                <a16:creationId xmlns:a16="http://schemas.microsoft.com/office/drawing/2014/main" id="{6E502328-C83F-8EEA-382B-06F23D2F2BE5}"/>
              </a:ext>
            </a:extLst>
          </p:cNvPr>
          <p:cNvSpPr txBox="1"/>
          <p:nvPr/>
        </p:nvSpPr>
        <p:spPr>
          <a:xfrm>
            <a:off x="1601490" y="3152001"/>
            <a:ext cx="8957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pl-PL" sz="120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margines</a:t>
            </a:r>
          </a:p>
        </p:txBody>
      </p:sp>
      <p:pic>
        <p:nvPicPr>
          <p:cNvPr id="35" name="Obraz 34" descr="Obraz zawierający tekst, gazeta, zrzut ekranu&#10;&#10;Opis wygenerowany automatycznie">
            <a:extLst>
              <a:ext uri="{FF2B5EF4-FFF2-40B4-BE49-F238E27FC236}">
                <a16:creationId xmlns:a16="http://schemas.microsoft.com/office/drawing/2014/main" id="{21222564-2AC3-972A-5B63-0720220A3C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9713" y="2825106"/>
            <a:ext cx="3642676" cy="235478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36" name="Nawias klamrowy zamykający 35">
            <a:extLst>
              <a:ext uri="{FF2B5EF4-FFF2-40B4-BE49-F238E27FC236}">
                <a16:creationId xmlns:a16="http://schemas.microsoft.com/office/drawing/2014/main" id="{6D02D298-9133-F4CF-F967-74227CDBD0B4}"/>
              </a:ext>
            </a:extLst>
          </p:cNvPr>
          <p:cNvSpPr/>
          <p:nvPr/>
        </p:nvSpPr>
        <p:spPr>
          <a:xfrm rot="16200000">
            <a:off x="8753046" y="1735762"/>
            <a:ext cx="346501" cy="1832187"/>
          </a:xfrm>
          <a:prstGeom prst="rightBrace">
            <a:avLst/>
          </a:prstGeom>
          <a:noFill/>
          <a:ln w="12700" cap="flat" cmpd="sng" algn="ctr">
            <a:solidFill>
              <a:srgbClr val="0989B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0" cap="none" spc="0" normalizeH="0" baseline="0" noProof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7" name="pole tekstowe 36">
            <a:extLst>
              <a:ext uri="{FF2B5EF4-FFF2-40B4-BE49-F238E27FC236}">
                <a16:creationId xmlns:a16="http://schemas.microsoft.com/office/drawing/2014/main" id="{741860AB-2332-742B-CD66-5BC666ED1AF8}"/>
              </a:ext>
            </a:extLst>
          </p:cNvPr>
          <p:cNvSpPr txBox="1"/>
          <p:nvPr/>
        </p:nvSpPr>
        <p:spPr>
          <a:xfrm>
            <a:off x="8658274" y="2188036"/>
            <a:ext cx="5831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pl-PL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łam</a:t>
            </a:r>
          </a:p>
        </p:txBody>
      </p:sp>
      <p:cxnSp>
        <p:nvCxnSpPr>
          <p:cNvPr id="38" name="Łącznik prosty ze strzałką 37">
            <a:extLst>
              <a:ext uri="{FF2B5EF4-FFF2-40B4-BE49-F238E27FC236}">
                <a16:creationId xmlns:a16="http://schemas.microsoft.com/office/drawing/2014/main" id="{485DF5BB-251F-3707-E530-F35AC6A1A65A}"/>
              </a:ext>
            </a:extLst>
          </p:cNvPr>
          <p:cNvCxnSpPr>
            <a:cxnSpLocks/>
          </p:cNvCxnSpPr>
          <p:nvPr/>
        </p:nvCxnSpPr>
        <p:spPr>
          <a:xfrm flipV="1">
            <a:off x="9124973" y="2125006"/>
            <a:ext cx="355275" cy="224953"/>
          </a:xfrm>
          <a:prstGeom prst="straightConnector1">
            <a:avLst/>
          </a:prstGeom>
          <a:noFill/>
          <a:ln w="6350" cap="flat" cmpd="sng" algn="ctr">
            <a:solidFill>
              <a:srgbClr val="C00000"/>
            </a:solidFill>
            <a:prstDash val="solid"/>
            <a:miter lim="800000"/>
            <a:tailEnd type="triangle"/>
          </a:ln>
          <a:effectLst/>
        </p:spPr>
      </p:cxnSp>
      <p:sp>
        <p:nvSpPr>
          <p:cNvPr id="39" name="Owal 38">
            <a:extLst>
              <a:ext uri="{FF2B5EF4-FFF2-40B4-BE49-F238E27FC236}">
                <a16:creationId xmlns:a16="http://schemas.microsoft.com/office/drawing/2014/main" id="{64DABADF-923C-1214-177B-B473CDBA0C5C}"/>
              </a:ext>
            </a:extLst>
          </p:cNvPr>
          <p:cNvSpPr/>
          <p:nvPr/>
        </p:nvSpPr>
        <p:spPr>
          <a:xfrm>
            <a:off x="8832176" y="1615438"/>
            <a:ext cx="1636650" cy="509568"/>
          </a:xfrm>
          <a:prstGeom prst="ellipse">
            <a:avLst/>
          </a:prstGeom>
          <a:solidFill>
            <a:srgbClr val="FF5050"/>
          </a:solidFill>
          <a:ln w="1270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nie: kolumna!</a:t>
            </a:r>
          </a:p>
        </p:txBody>
      </p:sp>
    </p:spTree>
    <p:extLst>
      <p:ext uri="{BB962C8B-B14F-4D97-AF65-F5344CB8AC3E}">
        <p14:creationId xmlns:p14="http://schemas.microsoft.com/office/powerpoint/2010/main" val="27225983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066D0F-DB01-DCF7-33C5-E6405D4D15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ytuł 5">
            <a:extLst>
              <a:ext uri="{FF2B5EF4-FFF2-40B4-BE49-F238E27FC236}">
                <a16:creationId xmlns:a16="http://schemas.microsoft.com/office/drawing/2014/main" id="{4B4B9E0A-0CB7-56AF-A89E-71A02C3612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Wyznaczniki świadomości redakcyjnej</a:t>
            </a:r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E0B1F3EB-C6E2-9C22-A8F4-CB4A129F8BF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7</a:t>
            </a:fld>
            <a:endParaRPr lang="pl-PL" dirty="0"/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F7258E80-1605-A09E-4C24-672A5D5DDF64}"/>
              </a:ext>
            </a:extLst>
          </p:cNvPr>
          <p:cNvSpPr txBox="1"/>
          <p:nvPr/>
        </p:nvSpPr>
        <p:spPr>
          <a:xfrm>
            <a:off x="1031542" y="2186660"/>
            <a:ext cx="5348176" cy="26526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51986" indent="-251986" defTabSz="1007943">
              <a:lnSpc>
                <a:spcPts val="2400"/>
              </a:lnSpc>
              <a:spcBef>
                <a:spcPts val="1102"/>
              </a:spcBef>
              <a:buClr>
                <a:schemeClr val="accent1"/>
              </a:buClr>
              <a:buBlip>
                <a:blip r:embed="rId2"/>
              </a:buBlip>
            </a:pPr>
            <a:r>
              <a:rPr lang="pl-PL">
                <a:latin typeface="Open Sans" pitchFamily="2" charset="0"/>
                <a:ea typeface="Open Sans" pitchFamily="2" charset="0"/>
                <a:cs typeface="Open Sans" pitchFamily="2" charset="0"/>
              </a:rPr>
              <a:t>półpauza w funkcji myślnika </a:t>
            </a:r>
          </a:p>
          <a:p>
            <a:pPr marL="251986" indent="-251986" defTabSz="1007943">
              <a:lnSpc>
                <a:spcPts val="2400"/>
              </a:lnSpc>
              <a:spcBef>
                <a:spcPts val="1102"/>
              </a:spcBef>
              <a:buClr>
                <a:schemeClr val="accent1"/>
              </a:buClr>
              <a:buBlip>
                <a:blip r:embed="rId2"/>
              </a:buBlip>
            </a:pPr>
            <a:r>
              <a:rPr lang="pl-PL">
                <a:latin typeface="Open Sans" pitchFamily="2" charset="0"/>
                <a:ea typeface="Open Sans" pitchFamily="2" charset="0"/>
                <a:cs typeface="Open Sans" pitchFamily="2" charset="0"/>
              </a:rPr>
              <a:t>nie: dywiz</a:t>
            </a:r>
            <a:br>
              <a:rPr lang="pl-PL">
                <a:latin typeface="Open Sans" pitchFamily="2" charset="0"/>
                <a:ea typeface="Open Sans" pitchFamily="2" charset="0"/>
                <a:cs typeface="Open Sans" pitchFamily="2" charset="0"/>
              </a:rPr>
            </a:br>
            <a:endParaRPr lang="pl-PL">
              <a:latin typeface="Open Sans" pitchFamily="2" charset="0"/>
              <a:ea typeface="Open Sans" pitchFamily="2" charset="0"/>
              <a:cs typeface="Open Sans" pitchFamily="2" charset="0"/>
            </a:endParaRPr>
          </a:p>
          <a:p>
            <a:pPr marL="285750" indent="-285750" defTabSz="1007943">
              <a:lnSpc>
                <a:spcPts val="2400"/>
              </a:lnSpc>
              <a:spcBef>
                <a:spcPts val="1102"/>
              </a:spcBef>
              <a:buClr>
                <a:schemeClr val="accent1"/>
              </a:buClr>
              <a:buFont typeface="Bookman Old Style" panose="02050604050505020204" pitchFamily="18" charset="0"/>
              <a:buChar char="►"/>
            </a:pPr>
            <a:r>
              <a:rPr lang="pl-PL">
                <a:solidFill>
                  <a:srgbClr val="00B050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Zapisała się na specjalność edytorską – najbardziej ją interesującą.</a:t>
            </a:r>
          </a:p>
          <a:p>
            <a:pPr marL="285750" indent="-285750" defTabSz="1007943">
              <a:lnSpc>
                <a:spcPts val="2400"/>
              </a:lnSpc>
              <a:spcBef>
                <a:spcPts val="1102"/>
              </a:spcBef>
              <a:buClr>
                <a:schemeClr val="accent1"/>
              </a:buClr>
              <a:buFont typeface="Bookman Old Style" panose="02050604050505020204" pitchFamily="18" charset="0"/>
              <a:buChar char="►"/>
            </a:pPr>
            <a:r>
              <a:rPr lang="pl-PL">
                <a:solidFill>
                  <a:srgbClr val="FF0000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Zapisała się na specjalność edytorską - najbardziej ją interesującą.</a:t>
            </a: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B85D5BEB-4BB4-825E-35A7-A6BD986B6A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8062" y="2186660"/>
            <a:ext cx="3493311" cy="4127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32290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D079F0-D69B-0135-D6E1-2AAA8E709A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ytuł 5">
            <a:extLst>
              <a:ext uri="{FF2B5EF4-FFF2-40B4-BE49-F238E27FC236}">
                <a16:creationId xmlns:a16="http://schemas.microsoft.com/office/drawing/2014/main" id="{BF84AF11-43C0-A996-1618-9FC024274F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Wyznaczniki świadomości redakcyjnej, cd.</a:t>
            </a:r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FFDE9687-3BA3-74DA-9224-1EF884B6B36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8</a:t>
            </a:fld>
            <a:endParaRPr lang="pl-PL" dirty="0"/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E73F4F89-5C6C-F1CC-3DE1-B81410F42F2D}"/>
              </a:ext>
            </a:extLst>
          </p:cNvPr>
          <p:cNvSpPr txBox="1"/>
          <p:nvPr/>
        </p:nvSpPr>
        <p:spPr>
          <a:xfrm>
            <a:off x="1025525" y="2186660"/>
            <a:ext cx="5348176" cy="35246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51986" indent="-251986" defTabSz="1007943">
              <a:lnSpc>
                <a:spcPts val="2400"/>
              </a:lnSpc>
              <a:spcBef>
                <a:spcPts val="1102"/>
              </a:spcBef>
              <a:buClr>
                <a:schemeClr val="accent1"/>
              </a:buClr>
              <a:buBlip>
                <a:blip r:embed="rId2"/>
              </a:buBlip>
            </a:pPr>
            <a:r>
              <a:rPr lang="pl-PL">
                <a:latin typeface="Open Sans" pitchFamily="2" charset="0"/>
                <a:ea typeface="Open Sans" pitchFamily="2" charset="0"/>
                <a:cs typeface="Open Sans" pitchFamily="2" charset="0"/>
              </a:rPr>
              <a:t>prawidłowe cudzysłowy: „ ” </a:t>
            </a:r>
          </a:p>
          <a:p>
            <a:pPr marL="251986" indent="-251986" defTabSz="1007943">
              <a:lnSpc>
                <a:spcPts val="2400"/>
              </a:lnSpc>
              <a:spcBef>
                <a:spcPts val="1102"/>
              </a:spcBef>
              <a:buClr>
                <a:schemeClr val="accent1"/>
              </a:buClr>
              <a:buBlip>
                <a:blip r:embed="rId2"/>
              </a:buBlip>
            </a:pPr>
            <a:r>
              <a:rPr lang="pl-PL">
                <a:latin typeface="Minion Pro" panose="02040503050201020203" pitchFamily="18" charset="0"/>
                <a:ea typeface="Open Sans" pitchFamily="2" charset="0"/>
                <a:cs typeface="Open Sans" pitchFamily="2" charset="0"/>
              </a:rPr>
              <a:t>prawidłowe cudzysłowy: „ ”</a:t>
            </a:r>
          </a:p>
          <a:p>
            <a:pPr marL="251986" indent="-251986" defTabSz="1007943">
              <a:lnSpc>
                <a:spcPts val="2400"/>
              </a:lnSpc>
              <a:spcBef>
                <a:spcPts val="1102"/>
              </a:spcBef>
              <a:buClr>
                <a:schemeClr val="accent1"/>
              </a:buClr>
              <a:buBlip>
                <a:blip r:embed="rId2"/>
              </a:buBlip>
            </a:pPr>
            <a:r>
              <a:rPr lang="pl-PL">
                <a:latin typeface="Open Sans" pitchFamily="2" charset="0"/>
                <a:ea typeface="Open Sans" pitchFamily="2" charset="0"/>
                <a:cs typeface="Open Sans" pitchFamily="2" charset="0"/>
              </a:rPr>
              <a:t>nie: " "</a:t>
            </a:r>
          </a:p>
          <a:p>
            <a:pPr marL="251986" indent="-251986" defTabSz="1007943">
              <a:lnSpc>
                <a:spcPts val="2400"/>
              </a:lnSpc>
              <a:spcBef>
                <a:spcPts val="1102"/>
              </a:spcBef>
              <a:buClr>
                <a:schemeClr val="accent1"/>
              </a:buClr>
              <a:buBlip>
                <a:blip r:embed="rId2"/>
              </a:buBlip>
            </a:pPr>
            <a:r>
              <a:rPr lang="pl-PL">
                <a:latin typeface="Minion Pro" panose="02040503050201020203" pitchFamily="18" charset="0"/>
                <a:ea typeface="Open Sans" pitchFamily="2" charset="0"/>
                <a:cs typeface="Open Sans" pitchFamily="2" charset="0"/>
              </a:rPr>
              <a:t>nie: " "</a:t>
            </a:r>
          </a:p>
          <a:p>
            <a:pPr marL="742950" lvl="1" indent="-285750" defTabSz="1007943">
              <a:lnSpc>
                <a:spcPts val="2400"/>
              </a:lnSpc>
              <a:spcBef>
                <a:spcPts val="1102"/>
              </a:spcBef>
              <a:buClr>
                <a:schemeClr val="accent1"/>
              </a:buClr>
              <a:buFont typeface="Bookman Old Style" panose="02050604050505020204" pitchFamily="18" charset="0"/>
              <a:buChar char="►"/>
            </a:pPr>
            <a:r>
              <a:rPr lang="pl-PL">
                <a:solidFill>
                  <a:srgbClr val="00B050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Wciąż czytuje „Gazetę Wyborczą”.</a:t>
            </a:r>
          </a:p>
          <a:p>
            <a:pPr marL="742950" lvl="1" indent="-285750" defTabSz="1007943">
              <a:lnSpc>
                <a:spcPts val="2400"/>
              </a:lnSpc>
              <a:spcBef>
                <a:spcPts val="1102"/>
              </a:spcBef>
              <a:buClr>
                <a:schemeClr val="accent1"/>
              </a:buClr>
              <a:buFont typeface="Bookman Old Style" panose="02050604050505020204" pitchFamily="18" charset="0"/>
              <a:buChar char="►"/>
            </a:pPr>
            <a:r>
              <a:rPr lang="pl-PL">
                <a:solidFill>
                  <a:srgbClr val="FF0000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Wciąż czytuje "Gazetę Wyborczą".</a:t>
            </a:r>
          </a:p>
          <a:p>
            <a:pPr marL="742950" lvl="1" indent="-285750" defTabSz="1007943">
              <a:lnSpc>
                <a:spcPts val="2400"/>
              </a:lnSpc>
              <a:spcBef>
                <a:spcPts val="1102"/>
              </a:spcBef>
              <a:buClr>
                <a:schemeClr val="accent1"/>
              </a:buClr>
              <a:buFont typeface="Bookman Old Style" panose="02050604050505020204" pitchFamily="18" charset="0"/>
              <a:buChar char="►"/>
            </a:pPr>
            <a:r>
              <a:rPr lang="pl-PL">
                <a:solidFill>
                  <a:srgbClr val="00B050"/>
                </a:solidFill>
                <a:latin typeface="Minion Pro" panose="02040503050201020203" pitchFamily="18" charset="0"/>
                <a:ea typeface="Open Sans" pitchFamily="2" charset="0"/>
                <a:cs typeface="Open Sans" pitchFamily="2" charset="0"/>
              </a:rPr>
              <a:t>Wciąż czytuje „Gazetę Wyborczą”.</a:t>
            </a:r>
          </a:p>
          <a:p>
            <a:pPr marL="742950" lvl="1" indent="-285750" defTabSz="1007943">
              <a:lnSpc>
                <a:spcPts val="2400"/>
              </a:lnSpc>
              <a:spcBef>
                <a:spcPts val="1102"/>
              </a:spcBef>
              <a:buClr>
                <a:schemeClr val="accent1"/>
              </a:buClr>
              <a:buFont typeface="Bookman Old Style" panose="02050604050505020204" pitchFamily="18" charset="0"/>
              <a:buChar char="►"/>
            </a:pPr>
            <a:r>
              <a:rPr lang="pl-PL">
                <a:solidFill>
                  <a:srgbClr val="FF0000"/>
                </a:solidFill>
                <a:latin typeface="Minion Pro" panose="02040503050201020203" pitchFamily="18" charset="0"/>
                <a:ea typeface="Open Sans" pitchFamily="2" charset="0"/>
                <a:cs typeface="Open Sans" pitchFamily="2" charset="0"/>
              </a:rPr>
              <a:t>Wciąż czytuje "Gazetę Wyborczą".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2B18C762-1A39-5753-B652-9B569851AE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4082" y="2186660"/>
            <a:ext cx="3481118" cy="4133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0446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DF49E2-93A3-56F0-3CA5-85B3A7B75C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ytuł 5">
            <a:extLst>
              <a:ext uri="{FF2B5EF4-FFF2-40B4-BE49-F238E27FC236}">
                <a16:creationId xmlns:a16="http://schemas.microsoft.com/office/drawing/2014/main" id="{00F1C4EA-F5E1-26B3-F819-CF51453160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Czwórka tytułowa</a:t>
            </a:r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67332AC3-DBA5-37C4-CD6B-A26A66B3BC5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9</a:t>
            </a:fld>
            <a:endParaRPr lang="pl-PL" dirty="0"/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065D91AF-D39C-41F4-13CA-4759D897AC17}"/>
              </a:ext>
            </a:extLst>
          </p:cNvPr>
          <p:cNvSpPr txBox="1"/>
          <p:nvPr/>
        </p:nvSpPr>
        <p:spPr>
          <a:xfrm>
            <a:off x="1025525" y="2186660"/>
            <a:ext cx="5348176" cy="21877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51986" indent="-251986" defTabSz="1007943">
              <a:lnSpc>
                <a:spcPts val="2400"/>
              </a:lnSpc>
              <a:spcBef>
                <a:spcPts val="1102"/>
              </a:spcBef>
              <a:buClr>
                <a:schemeClr val="accent1"/>
              </a:buClr>
              <a:buBlip>
                <a:blip r:embed="rId4"/>
              </a:buBlip>
            </a:pPr>
            <a:r>
              <a:rPr lang="pl-PL">
                <a:latin typeface="Open Sans" pitchFamily="2" charset="0"/>
                <a:ea typeface="Open Sans" pitchFamily="2" charset="0"/>
                <a:cs typeface="Open Sans" pitchFamily="2" charset="0"/>
              </a:rPr>
              <a:t>karta przedtytułowa</a:t>
            </a:r>
          </a:p>
          <a:p>
            <a:pPr marL="251986" indent="-251986" defTabSz="1007943">
              <a:lnSpc>
                <a:spcPts val="2400"/>
              </a:lnSpc>
              <a:spcBef>
                <a:spcPts val="1102"/>
              </a:spcBef>
              <a:buClr>
                <a:schemeClr val="accent1"/>
              </a:buClr>
              <a:buBlip>
                <a:blip r:embed="rId4"/>
              </a:buBlip>
            </a:pPr>
            <a:r>
              <a:rPr lang="pl-PL">
                <a:latin typeface="Open Sans" pitchFamily="2" charset="0"/>
                <a:ea typeface="Open Sans" pitchFamily="2" charset="0"/>
                <a:cs typeface="Open Sans" pitchFamily="2" charset="0"/>
              </a:rPr>
              <a:t>karta przytytułowa (kontrtytułowa)</a:t>
            </a:r>
          </a:p>
          <a:p>
            <a:pPr marL="251986" indent="-251986" defTabSz="1007943">
              <a:lnSpc>
                <a:spcPts val="2400"/>
              </a:lnSpc>
              <a:spcBef>
                <a:spcPts val="1102"/>
              </a:spcBef>
              <a:buClr>
                <a:schemeClr val="accent1"/>
              </a:buClr>
              <a:buBlip>
                <a:blip r:embed="rId4"/>
              </a:buBlip>
            </a:pPr>
            <a:r>
              <a:rPr lang="pl-PL">
                <a:latin typeface="Open Sans" pitchFamily="2" charset="0"/>
                <a:ea typeface="Open Sans" pitchFamily="2" charset="0"/>
                <a:cs typeface="Open Sans" pitchFamily="2" charset="0"/>
              </a:rPr>
              <a:t>karta tytułowa</a:t>
            </a:r>
          </a:p>
          <a:p>
            <a:pPr marL="251986" indent="-251986" defTabSz="1007943">
              <a:lnSpc>
                <a:spcPts val="2400"/>
              </a:lnSpc>
              <a:spcBef>
                <a:spcPts val="1102"/>
              </a:spcBef>
              <a:buClr>
                <a:schemeClr val="accent1"/>
              </a:buClr>
              <a:buBlip>
                <a:blip r:embed="rId4"/>
              </a:buBlip>
            </a:pPr>
            <a:r>
              <a:rPr lang="pl-PL">
                <a:latin typeface="Open Sans" pitchFamily="2" charset="0"/>
                <a:ea typeface="Open Sans" pitchFamily="2" charset="0"/>
                <a:cs typeface="Open Sans" pitchFamily="2" charset="0"/>
              </a:rPr>
              <a:t>karta redakcyjna</a:t>
            </a:r>
          </a:p>
          <a:p>
            <a:pPr defTabSz="1007943">
              <a:lnSpc>
                <a:spcPts val="2400"/>
              </a:lnSpc>
              <a:spcBef>
                <a:spcPts val="1102"/>
              </a:spcBef>
              <a:buClr>
                <a:schemeClr val="accent1"/>
              </a:buClr>
            </a:pPr>
            <a:endParaRPr lang="pl-PL">
              <a:latin typeface="Minion Pro" panose="02040503050201020203" pitchFamily="18" charset="0"/>
              <a:ea typeface="Open Sans" pitchFamily="2" charset="0"/>
              <a:cs typeface="Open Sans" pitchFamily="2" charset="0"/>
            </a:endParaRPr>
          </a:p>
        </p:txBody>
      </p:sp>
      <p:pic>
        <p:nvPicPr>
          <p:cNvPr id="2" name="Wideo 8">
            <a:extLst>
              <a:ext uri="{FF2B5EF4-FFF2-40B4-BE49-F238E27FC236}">
                <a16:creationId xmlns:a16="http://schemas.microsoft.com/office/drawing/2014/main" id="{6868AA7B-A7AD-8884-5749-D0CB3D111A2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30358" r="22026" b="-1"/>
          <a:stretch/>
        </p:blipFill>
        <p:spPr>
          <a:xfrm>
            <a:off x="6373701" y="1979837"/>
            <a:ext cx="3465576" cy="4105656"/>
          </a:xfrm>
          <a:prstGeom prst="rect">
            <a:avLst/>
          </a:prstGeom>
          <a:noFill/>
          <a:ln w="12700">
            <a:noFill/>
          </a:ln>
        </p:spPr>
      </p:pic>
    </p:spTree>
    <p:extLst>
      <p:ext uri="{BB962C8B-B14F-4D97-AF65-F5344CB8AC3E}">
        <p14:creationId xmlns:p14="http://schemas.microsoft.com/office/powerpoint/2010/main" val="1026871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9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Niestandardowy 8">
      <a:dk1>
        <a:srgbClr val="000000"/>
      </a:dk1>
      <a:lt1>
        <a:srgbClr val="FFFFFF"/>
      </a:lt1>
      <a:dk2>
        <a:srgbClr val="002073"/>
      </a:dk2>
      <a:lt2>
        <a:srgbClr val="FFFFFF"/>
      </a:lt2>
      <a:accent1>
        <a:srgbClr val="003399"/>
      </a:accent1>
      <a:accent2>
        <a:srgbClr val="A6D3FF"/>
      </a:accent2>
      <a:accent3>
        <a:srgbClr val="FFD618"/>
      </a:accent3>
      <a:accent4>
        <a:srgbClr val="0051B0"/>
      </a:accent4>
      <a:accent5>
        <a:srgbClr val="6BB1E2"/>
      </a:accent5>
      <a:accent6>
        <a:srgbClr val="FFE60B"/>
      </a:accent6>
      <a:hlink>
        <a:srgbClr val="0563C1"/>
      </a:hlink>
      <a:folHlink>
        <a:srgbClr val="954F72"/>
      </a:folHlink>
    </a:clrScheme>
    <a:fontScheme name="Motyw pakietu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yw pakietu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zentacja1" id="{436F5452-C95B-4D43-A1C6-1CA5BE69C951}" vid="{ABE25C27-1E66-47F3-AA86-B88226738C33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Prezentacja z numerem strony</Template>
  <TotalTime>218</TotalTime>
  <Words>241</Words>
  <Application>Microsoft Office PowerPoint</Application>
  <PresentationFormat>Niestandardowy</PresentationFormat>
  <Paragraphs>78</Paragraphs>
  <Slides>10</Slides>
  <Notes>0</Notes>
  <HiddenSlides>0</HiddenSlides>
  <MMClips>1</MMClips>
  <ScaleCrop>false</ScaleCrop>
  <HeadingPairs>
    <vt:vector size="6" baseType="variant">
      <vt:variant>
        <vt:lpstr>Używane czcionki</vt:lpstr>
      </vt:variant>
      <vt:variant>
        <vt:i4>5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10</vt:i4>
      </vt:variant>
    </vt:vector>
  </HeadingPairs>
  <TitlesOfParts>
    <vt:vector size="16" baseType="lpstr">
      <vt:lpstr>Arial</vt:lpstr>
      <vt:lpstr>Bookman Old Style</vt:lpstr>
      <vt:lpstr>Calibri</vt:lpstr>
      <vt:lpstr>Minion Pro</vt:lpstr>
      <vt:lpstr>Open Sans</vt:lpstr>
      <vt:lpstr>Motyw pakietu Office</vt:lpstr>
      <vt:lpstr>Redakcja, adiustacja i korekta komunikatów tekstowych</vt:lpstr>
      <vt:lpstr>Redakcja</vt:lpstr>
      <vt:lpstr>Czynności redakcyjne</vt:lpstr>
      <vt:lpstr>Typy zmian</vt:lpstr>
      <vt:lpstr>Szczególne przypadki</vt:lpstr>
      <vt:lpstr>Kolumna, stronica, łamy, marginesy</vt:lpstr>
      <vt:lpstr>Wyznaczniki świadomości redakcyjnej</vt:lpstr>
      <vt:lpstr>Wyznaczniki świadomości redakcyjnej, cd.</vt:lpstr>
      <vt:lpstr>Czwórka tytułowa</vt:lpstr>
      <vt:lpstr>Źródła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Sowiński Piotr</dc:creator>
  <cp:lastModifiedBy>Dorota Ucherek</cp:lastModifiedBy>
  <cp:revision>16</cp:revision>
  <dcterms:created xsi:type="dcterms:W3CDTF">2022-06-22T09:40:44Z</dcterms:created>
  <dcterms:modified xsi:type="dcterms:W3CDTF">2025-08-26T12:24:45Z</dcterms:modified>
</cp:coreProperties>
</file>