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56" r:id="rId2"/>
    <p:sldId id="276" r:id="rId3"/>
    <p:sldId id="291" r:id="rId4"/>
    <p:sldId id="289" r:id="rId5"/>
    <p:sldId id="292" r:id="rId6"/>
    <p:sldId id="288" r:id="rId7"/>
    <p:sldId id="277" r:id="rId8"/>
    <p:sldId id="278" r:id="rId9"/>
    <p:sldId id="279" r:id="rId10"/>
    <p:sldId id="280" r:id="rId11"/>
    <p:sldId id="290" r:id="rId12"/>
    <p:sldId id="281" r:id="rId13"/>
    <p:sldId id="282" r:id="rId14"/>
    <p:sldId id="287" r:id="rId15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7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1613" y="91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26.08.2025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26.08.2025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26.08.2025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26.08.2025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/>
              <a:t>Redakcja, adiustacja i korekta komunikatów tekstowych</a:t>
            </a:r>
            <a:endParaRPr lang="pl-PL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/>
              <a:t>Zajęcia 3: Korekta</a:t>
            </a:r>
            <a:endParaRPr lang="pl-PL" dirty="0"/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85F5-A64F-428D-9CAC-5D502640F501}" type="datetime1">
              <a:rPr lang="pl-PL" smtClean="0"/>
              <a:t>26.08.2025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3B5C0-6B9B-C559-1FBF-16916DABD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7ED37E24-5592-A0E5-2507-3A0740BD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Sierota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045D50A-847E-548F-72CD-2C7D50A606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566F85-4E1E-75CE-5063-02BF8DD48FD4}"/>
              </a:ext>
            </a:extLst>
          </p:cNvPr>
          <p:cNvSpPr txBox="1"/>
          <p:nvPr/>
        </p:nvSpPr>
        <p:spPr>
          <a:xfrm>
            <a:off x="1031542" y="2186660"/>
            <a:ext cx="5348176" cy="217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= wiszący spójnik/przyimek 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= wiszący jednoliterowiec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= zawieszka,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= wisielec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= UWIOZA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8E33CE8-D883-0F91-71F9-A35D54BFA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038" y="3209069"/>
            <a:ext cx="6309907" cy="27251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4846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C284D-95CE-39EF-76ED-13244FAF8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C2EA05CF-240A-D602-0ACA-55EFCFAA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Lustro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0E7C81-9C77-AEB6-1326-5FB76404D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A36DADF-93B4-7D84-E67F-3496B7E5FAEE}"/>
              </a:ext>
            </a:extLst>
          </p:cNvPr>
          <p:cNvSpPr txBox="1"/>
          <p:nvPr/>
        </p:nvSpPr>
        <p:spPr>
          <a:xfrm>
            <a:off x="1031542" y="2186660"/>
            <a:ext cx="5348176" cy="382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=  komin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C3731CE-97FC-3B75-445D-CEC22EDD61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21"/>
          <a:stretch>
            <a:fillRect/>
          </a:stretch>
        </p:blipFill>
        <p:spPr>
          <a:xfrm>
            <a:off x="1026305" y="2948976"/>
            <a:ext cx="8964117" cy="26621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4569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FCFDC-F97C-8F3E-14E4-875308F64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AA615C5-A817-C326-DC3E-54779996B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Wcinanie pierwszego akapitu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CAF07E8-CFF1-EC06-70C6-B78D0AD302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C71B333-B19A-7BB9-63A0-810B5E103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006" y="693011"/>
            <a:ext cx="1591194" cy="149364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D0CB952-8566-13CC-18EF-035BFE90D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25" y="1691605"/>
            <a:ext cx="6204711" cy="504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EF27A-6D7F-0A0C-2DA2-F5B6EF68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E320A848-D588-8B5A-82E6-A2AC6FF4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Wcinanie tytułów, śródtytułów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0B08BCF-3099-C1DE-55DB-EAD0296D39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EEB15F2-6916-56B3-526A-264A4AFC6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006" y="693011"/>
            <a:ext cx="1591194" cy="14936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99A7CEB-47FC-7C16-899E-F38808821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17" y="1784867"/>
            <a:ext cx="6287105" cy="531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9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F49E2-93A3-56F0-3CA5-85B3A7B7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0F1C4EA-F5E1-26B3-F819-CF514531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2272768"/>
            <a:ext cx="8640381" cy="1080001"/>
          </a:xfrm>
        </p:spPr>
        <p:txBody>
          <a:bodyPr/>
          <a:lstStyle/>
          <a:p>
            <a:r>
              <a:rPr lang="pl-PL"/>
              <a:t>Źródła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7332AC3-DBA5-37C4-CD6B-A26A66B3B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65D91AF-D39C-41F4-13CA-4759D897AC17}"/>
              </a:ext>
            </a:extLst>
          </p:cNvPr>
          <p:cNvSpPr txBox="1"/>
          <p:nvPr/>
        </p:nvSpPr>
        <p:spPr>
          <a:xfrm>
            <a:off x="1025524" y="3352769"/>
            <a:ext cx="8784877" cy="2803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Chochlik Drukarski: https://chochlikdrukarski.com.pl/2021/bledy-składu </a:t>
            </a:r>
            <a:b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(il. na slajdach 7–9, 11, 12).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A. Gołąb, </a:t>
            </a:r>
            <a:r>
              <a:rPr lang="pl-PL" i="1">
                <a:latin typeface="Open Sans" pitchFamily="2" charset="0"/>
                <a:ea typeface="Open Sans" pitchFamily="2" charset="0"/>
                <a:cs typeface="Open Sans" pitchFamily="2" charset="0"/>
              </a:rPr>
              <a:t>Praktyczny poradnik poligraficzny. Procesy</a:t>
            </a: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, Gliwice 2021.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L. Marszałek, </a:t>
            </a:r>
            <a:r>
              <a:rPr lang="pl-PL" i="1">
                <a:latin typeface="Open Sans" pitchFamily="2" charset="0"/>
                <a:ea typeface="Open Sans" pitchFamily="2" charset="0"/>
                <a:cs typeface="Open Sans" pitchFamily="2" charset="0"/>
              </a:rPr>
              <a:t>Edytorstwo publikacji naukowych</a:t>
            </a: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, Warszawa 1986.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A. Wolański, </a:t>
            </a:r>
            <a:r>
              <a:rPr lang="pl-PL" i="1">
                <a:latin typeface="Open Sans" pitchFamily="2" charset="0"/>
                <a:ea typeface="Open Sans" pitchFamily="2" charset="0"/>
                <a:cs typeface="Open Sans" pitchFamily="2" charset="0"/>
              </a:rPr>
              <a:t>Edycja tekstów. Praktyczny poradnik: książka – prasa – WWW</a:t>
            </a: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, Warszawa 2008.</a:t>
            </a:r>
          </a:p>
          <a:p>
            <a:pPr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</a:pPr>
            <a:endParaRPr lang="pl-PL">
              <a:latin typeface="Minion Pro" panose="02040503050201020203" pitchFamily="18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— symbol zastępczy 55" descr="Biurko z magazynami i laptopem">
            <a:extLst>
              <a:ext uri="{FF2B5EF4-FFF2-40B4-BE49-F238E27FC236}">
                <a16:creationId xmlns:a16="http://schemas.microsoft.com/office/drawing/2014/main" id="{3F2C772F-6D6E-51A7-AA94-68401225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7" b="5667"/>
          <a:stretch/>
        </p:blipFill>
        <p:spPr>
          <a:xfrm>
            <a:off x="161330" y="393279"/>
            <a:ext cx="2569503" cy="1519237"/>
          </a:xfrm>
          <a:prstGeom prst="rect">
            <a:avLst/>
          </a:prstGeom>
        </p:spPr>
      </p:pic>
      <p:pic>
        <p:nvPicPr>
          <p:cNvPr id="8" name="Obraz — symbol zastępczy 15" descr="Osoba piszący w notesie">
            <a:extLst>
              <a:ext uri="{FF2B5EF4-FFF2-40B4-BE49-F238E27FC236}">
                <a16:creationId xmlns:a16="http://schemas.microsoft.com/office/drawing/2014/main" id="{BE56FED6-AE52-A891-3FB2-A813F84E26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0731" y="393279"/>
            <a:ext cx="2277722" cy="1519237"/>
          </a:xfrm>
          <a:prstGeom prst="rect">
            <a:avLst/>
          </a:prstGeom>
        </p:spPr>
      </p:pic>
      <p:pic>
        <p:nvPicPr>
          <p:cNvPr id="9" name="Obraz — symbol zastępczy 58" descr="Winkelansicht einer mehrfarbigen Gebäudefassade">
            <a:extLst>
              <a:ext uri="{FF2B5EF4-FFF2-40B4-BE49-F238E27FC236}">
                <a16:creationId xmlns:a16="http://schemas.microsoft.com/office/drawing/2014/main" id="{3E7E2A94-B594-2C86-2540-FDD3335C5B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68" b="5968"/>
          <a:stretch/>
        </p:blipFill>
        <p:spPr>
          <a:xfrm>
            <a:off x="5320767" y="393279"/>
            <a:ext cx="2587752" cy="1519237"/>
          </a:xfrm>
          <a:prstGeom prst="rect">
            <a:avLst/>
          </a:prstGeom>
        </p:spPr>
      </p:pic>
      <p:pic>
        <p:nvPicPr>
          <p:cNvPr id="10" name="Obraz — symbol zastępczy 24" descr="Kolorowe notatki programu Sticky Notes">
            <a:extLst>
              <a:ext uri="{FF2B5EF4-FFF2-40B4-BE49-F238E27FC236}">
                <a16:creationId xmlns:a16="http://schemas.microsoft.com/office/drawing/2014/main" id="{50BB7C7D-B703-AD44-137B-E996674F40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12632" y="393278"/>
            <a:ext cx="2278855" cy="1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42114-866C-032A-50BE-6EF4630FF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EF2A564F-02C4-AD2E-D415-A82C0A80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Techniki korekty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705F0F41-A97D-DE34-8208-1B51A8A2F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papierowa → znaki korektorskie</a:t>
            </a:r>
            <a:br>
              <a:rPr lang="pl-PL"/>
            </a:br>
            <a:r>
              <a:rPr lang="pl-PL"/>
              <a:t> </a:t>
            </a:r>
            <a:br>
              <a:rPr lang="pl-PL"/>
            </a:br>
            <a:endParaRPr lang="pl-PL"/>
          </a:p>
          <a:p>
            <a:r>
              <a:rPr lang="pl-PL"/>
              <a:t>komputerowa → Adobe Acrobat</a:t>
            </a:r>
          </a:p>
          <a:p>
            <a:pPr lvl="1"/>
            <a:r>
              <a:rPr lang="pl-PL" sz="1600"/>
              <a:t>alternatywa: PDF XChange Viewer</a:t>
            </a:r>
          </a:p>
          <a:p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7951603-0EA6-BFFC-8AFF-F1DB01880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C404F28-C359-EB2B-E1CE-EC2C1029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806" y="1645600"/>
            <a:ext cx="1471099" cy="42684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F39493C-DD44-51B4-284F-82781327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82" y="1729444"/>
            <a:ext cx="2362905" cy="41007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4109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E188F-3CF4-C70A-09F7-049590FCF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C23BD63-29B9-91A0-DD88-29DC187C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/>
              <a:t>Typy korekty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53304F1-9FF5-510D-57AE-BCDB43FB8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>
            <a:normAutofit/>
          </a:bodyPr>
          <a:lstStyle/>
          <a:p>
            <a:r>
              <a:rPr lang="pl-PL"/>
              <a:t>poskładowa – plik PDF</a:t>
            </a:r>
          </a:p>
          <a:p>
            <a:r>
              <a:rPr lang="pl-PL"/>
              <a:t>przedskładowa – jeszcze Word, </a:t>
            </a:r>
            <a:br>
              <a:rPr lang="pl-PL"/>
            </a:br>
            <a:r>
              <a:rPr lang="pl-PL"/>
              <a:t>po zaakceptowaniu adiustacji, </a:t>
            </a:r>
            <a:br>
              <a:rPr lang="pl-PL"/>
            </a:br>
            <a:r>
              <a:rPr lang="pl-PL"/>
              <a:t>tuż przed łamaniem</a:t>
            </a:r>
          </a:p>
          <a:p>
            <a:r>
              <a:rPr lang="pl-PL"/>
              <a:t>bez podstawy – najczęściej</a:t>
            </a:r>
          </a:p>
          <a:p>
            <a:r>
              <a:rPr lang="pl-PL"/>
              <a:t>z podstawą – np. cytaty</a:t>
            </a:r>
          </a:p>
          <a:p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i="1" u="sng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77442CF-4891-D679-848B-0C7B407C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906" y="2087920"/>
            <a:ext cx="4140000" cy="4463611"/>
          </a:xfrm>
          <a:prstGeom prst="rect">
            <a:avLst/>
          </a:prstGeom>
          <a:noFill/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78524A1-ACAE-593D-1F9F-EF056B7DB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pl-PL" sz="300"/>
          </a:p>
        </p:txBody>
      </p:sp>
    </p:spTree>
    <p:extLst>
      <p:ext uri="{BB962C8B-B14F-4D97-AF65-F5344CB8AC3E}">
        <p14:creationId xmlns:p14="http://schemas.microsoft.com/office/powerpoint/2010/main" val="580242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B7A35-2575-D051-0144-4B37BF753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23FCE536-5716-DD95-03C5-B47BD2075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Wychwytywane błędy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843EA7E5-4F6D-F454-0F66-9B54C7244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literówki</a:t>
            </a:r>
          </a:p>
          <a:p>
            <a:r>
              <a:rPr lang="pl-PL"/>
              <a:t>przestawki</a:t>
            </a:r>
          </a:p>
          <a:p>
            <a:r>
              <a:rPr lang="pl-PL"/>
              <a:t>niezgodności fleksyjne</a:t>
            </a:r>
          </a:p>
          <a:p>
            <a:r>
              <a:rPr lang="pl-PL"/>
              <a:t>drobne usterki szyku</a:t>
            </a:r>
          </a:p>
          <a:p>
            <a:r>
              <a:rPr lang="pl-PL"/>
              <a:t>ostatnie usterki merytoryczne</a:t>
            </a:r>
          </a:p>
          <a:p>
            <a:r>
              <a:rPr lang="pl-PL"/>
              <a:t>ortografia</a:t>
            </a:r>
          </a:p>
          <a:p>
            <a:r>
              <a:rPr lang="pl-PL"/>
              <a:t>interpunkcja</a:t>
            </a:r>
          </a:p>
          <a:p>
            <a:r>
              <a:rPr lang="pl-PL"/>
              <a:t>wyróżnienia</a:t>
            </a:r>
          </a:p>
          <a:p>
            <a:r>
              <a:rPr lang="pl-PL"/>
              <a:t>łamanie</a:t>
            </a:r>
          </a:p>
          <a:p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B0EB31D-A7CF-F1EF-FC75-CD27B69BFF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B7A701-FBC2-6EB2-2E64-D4A6291C8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890" y="467469"/>
            <a:ext cx="4746148" cy="6395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04013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DA47E-4B71-3371-8DBF-BAC9BB273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736B5882-F2BB-7AC8-FE48-72D9E592E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Opozycje wyróżnień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1F3A750-C5D5-83D2-8813-99DC29A8F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pismo proste (antykwa) – pismo pochyłe (kursywa)</a:t>
            </a:r>
          </a:p>
          <a:p>
            <a:r>
              <a:rPr lang="pl-PL"/>
              <a:t>pismo jasne – pogrubienie</a:t>
            </a:r>
          </a:p>
          <a:p>
            <a:r>
              <a:rPr lang="pl-PL"/>
              <a:t>pismo tekstowe (podręczne) – wersaliki/kapitaliki</a:t>
            </a:r>
          </a:p>
          <a:p>
            <a:pPr marL="0" indent="0">
              <a:buNone/>
            </a:pPr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E90A3D-AB3E-B0D1-D322-C929A68CF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DCC822-9068-39E2-05DD-2829D1AC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833" b="4646"/>
          <a:stretch>
            <a:fillRect/>
          </a:stretch>
        </p:blipFill>
        <p:spPr>
          <a:xfrm>
            <a:off x="3576533" y="3579149"/>
            <a:ext cx="3538364" cy="35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06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1B6A7-376B-6EE8-FDC8-B8638FE4C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E8EA2A5-FEB2-CDBE-CA84-2579AB43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Błędy łamania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15751967-60B7-B417-0FB3-4BB48F5BA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szewc</a:t>
            </a:r>
          </a:p>
          <a:p>
            <a:r>
              <a:rPr lang="pl-PL"/>
              <a:t>bękart</a:t>
            </a:r>
          </a:p>
          <a:p>
            <a:r>
              <a:rPr lang="pl-PL"/>
              <a:t>wdowa</a:t>
            </a:r>
          </a:p>
          <a:p>
            <a:r>
              <a:rPr lang="pl-PL"/>
              <a:t>sierota</a:t>
            </a:r>
          </a:p>
          <a:p>
            <a:r>
              <a:rPr lang="pl-PL"/>
              <a:t>lustro</a:t>
            </a:r>
          </a:p>
          <a:p>
            <a:r>
              <a:rPr lang="pl-PL"/>
              <a:t>wcinanie pierwszego akapitu</a:t>
            </a:r>
          </a:p>
          <a:p>
            <a:r>
              <a:rPr lang="pl-PL"/>
              <a:t>wcinanie tytułów, śródtytułów</a:t>
            </a:r>
          </a:p>
          <a:p>
            <a:r>
              <a:rPr lang="pl-PL"/>
              <a:t>wielokrotne spacje</a:t>
            </a:r>
          </a:p>
          <a:p>
            <a:pPr marL="0" indent="0">
              <a:buNone/>
            </a:pPr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489E3B-821C-C5F1-24F5-F2D64B5826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5249EF1-4E86-0D7F-146D-B1942402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889" y="1710065"/>
            <a:ext cx="3493311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FEF02-B618-CFDB-8FA8-296404ED0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247E6C5-34E2-2744-1364-BF0F3D6E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Szewc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EE3F9CF-20EA-A554-831A-7D7E0725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ang. </a:t>
            </a:r>
            <a:r>
              <a:rPr lang="pl-PL" i="1"/>
              <a:t>widow</a:t>
            </a:r>
          </a:p>
          <a:p>
            <a:pPr marL="0" indent="0">
              <a:buNone/>
            </a:pPr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D4DF1D8-FA82-D8B6-6085-3A9BA98CC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8F72731-E8D2-395C-A7AD-54C607E9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25" y="2555701"/>
            <a:ext cx="8005541" cy="460202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A45FB5B-66AB-C002-3DC2-608E69AD5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006" y="693011"/>
            <a:ext cx="1591194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5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D9C66-BF70-7F5F-97ED-5F4F6540D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507D6B7B-50A5-36B2-D2D6-554BA43A3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Bękart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251A93E-84FF-A084-26D9-6556D015B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CE6846-5A50-679E-1F75-7DDE5710D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006" y="693011"/>
            <a:ext cx="1591194" cy="149364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E59AF04-2F1C-F3AC-4161-02C418FA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43" y="2119853"/>
            <a:ext cx="8222457" cy="47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52BCB-AF51-A67E-B791-C3063D5F5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BC6DC2B-210A-0EBD-3F68-6FBD851EE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Wdowa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2469257-971E-0075-F15E-083247200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41C8E3E-2487-91D5-C64D-4FB28C536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006" y="693011"/>
            <a:ext cx="1591194" cy="149364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483875B-A413-C6BF-426B-0FCEE85B6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25" y="2393485"/>
            <a:ext cx="8099676" cy="331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9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240</TotalTime>
  <Words>233</Words>
  <Application>Microsoft Office PowerPoint</Application>
  <PresentationFormat>Niestandardowy</PresentationFormat>
  <Paragraphs>70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Minion Pro</vt:lpstr>
      <vt:lpstr>Open Sans</vt:lpstr>
      <vt:lpstr>Motyw pakietu Office</vt:lpstr>
      <vt:lpstr>Redakcja, adiustacja i korekta komunikatów tekstowych</vt:lpstr>
      <vt:lpstr>Techniki korekty</vt:lpstr>
      <vt:lpstr>Typy korekty</vt:lpstr>
      <vt:lpstr>Wychwytywane błędy</vt:lpstr>
      <vt:lpstr>Opozycje wyróżnień</vt:lpstr>
      <vt:lpstr>Błędy łamania</vt:lpstr>
      <vt:lpstr>Szewc</vt:lpstr>
      <vt:lpstr>Bękart</vt:lpstr>
      <vt:lpstr>Wdowa</vt:lpstr>
      <vt:lpstr>Sierota</vt:lpstr>
      <vt:lpstr>Lustro</vt:lpstr>
      <vt:lpstr>Wcinanie pierwszego akapitu</vt:lpstr>
      <vt:lpstr>Wcinanie tytułów, śródtytułów</vt:lpstr>
      <vt:lpstr>Źródła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Dorota Ucherek</cp:lastModifiedBy>
  <cp:revision>18</cp:revision>
  <dcterms:created xsi:type="dcterms:W3CDTF">2022-06-22T09:40:44Z</dcterms:created>
  <dcterms:modified xsi:type="dcterms:W3CDTF">2025-08-26T12:23:34Z</dcterms:modified>
</cp:coreProperties>
</file>