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76" r:id="rId3"/>
    <p:sldId id="291" r:id="rId4"/>
    <p:sldId id="289" r:id="rId5"/>
    <p:sldId id="312" r:id="rId6"/>
    <p:sldId id="292" r:id="rId7"/>
    <p:sldId id="293" r:id="rId8"/>
    <p:sldId id="288" r:id="rId9"/>
    <p:sldId id="294" r:id="rId10"/>
    <p:sldId id="277" r:id="rId11"/>
    <p:sldId id="278" r:id="rId12"/>
    <p:sldId id="311" r:id="rId13"/>
    <p:sldId id="296" r:id="rId14"/>
    <p:sldId id="297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660"/>
  </p:normalViewPr>
  <p:slideViewPr>
    <p:cSldViewPr showGuides="1">
      <p:cViewPr varScale="1">
        <p:scale>
          <a:sx n="60" d="100"/>
          <a:sy n="60" d="100"/>
        </p:scale>
        <p:origin x="1434" y="4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62A19-1EFC-4CCD-A783-0B4CB38DAC3A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4441D14-E8EA-46E7-BA4D-20BA9B214EB0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paragraf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FFE2548-51F5-4A20-9EEA-63EEF6F48AFE}" type="parTrans" cxnId="{A86FC398-62C9-4775-A2B9-D6249D2566C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2BE626-1D93-4809-9CEF-679DE9AB252E}" type="sibTrans" cxnId="{A86FC398-62C9-4775-A2B9-D6249D2566C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2B6235-7961-4F67-9074-65321C30417F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procent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528CAD-FA24-4CE0-9396-3B17AB68155A}" type="parTrans" cxnId="{7C137AD1-B3F7-4DA8-BAB5-3C35DAF2607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106B283-EA4E-47D1-9C8C-B038EEF9743D}" type="sibTrans" cxnId="{7C137AD1-B3F7-4DA8-BAB5-3C35DAF2607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319D0F1-1508-455E-820C-E629504C1BDC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promil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C315A68-581F-4BB4-8B68-B8A2D785EDFA}" type="parTrans" cxnId="{955DEB83-0457-4701-A86C-90C7946C4C9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FD12903-BCAE-4B0B-B6AF-B008104D1CAF}" type="sibTrans" cxnId="{955DEB83-0457-4701-A86C-90C7946C4C9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7C26DC0-9269-49F1-A4CE-D9CD2F2A9B14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stopień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EE7E641-DF59-45AD-B2BC-C5C057D7F1EC}" type="parTrans" cxnId="{DF83B676-B99A-4CFC-8E14-30AC62E615E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04542CE-F6E9-4FEF-8B07-F8FE374330E6}" type="sibTrans" cxnId="{DF83B676-B99A-4CFC-8E14-30AC62E615E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290194-5749-43C5-997C-CE13DFB7E6F6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minuta/stopa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C672844-D9D0-4F49-8CAD-1425E511F2F5}" type="parTrans" cxnId="{5D8E7BF9-EC7C-41C6-A794-73B5CFF9885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742E019-49CA-4569-9B56-001F711A0004}" type="sibTrans" cxnId="{5D8E7BF9-EC7C-41C6-A794-73B5CFF9885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E6FC368-EA0F-4093-8486-F476ADCDFDF5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sekunda/cal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153235-69AA-4A51-A748-7A9E87C44B3C}" type="parTrans" cxnId="{E5FE7B41-129A-4D14-B6FF-82B04661A8A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CAE140E-0605-4277-B559-00EA84ACDBAB}" type="sibTrans" cxnId="{E5FE7B41-129A-4D14-B6FF-82B04661A8A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3EE536E-118B-4579-B1EB-DFE19DCDCAE4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asterysk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C5911F4-2209-4529-AB58-C9160D4C4E8A}" type="parTrans" cxnId="{275D5C76-FC91-4084-A6E8-DD918DAC9B29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6AE78D-A36D-4F05-8A18-B187C69A549E}" type="sibTrans" cxnId="{275D5C76-FC91-4084-A6E8-DD918DAC9B29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4DDA688-8A7D-43CA-ADF4-0D5818CE9A3B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obelisk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A061579-075C-4C3A-BB0B-267AF5C13259}" type="parTrans" cxnId="{FF014558-2338-4C3E-9669-841FCC7482F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1B5878C-109A-46ED-9460-87001F0AC23D}" type="sibTrans" cxnId="{FF014558-2338-4C3E-9669-841FCC7482F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3B513ED-18B0-49B0-8EAD-DE47317BA497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plus minus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BD42AED-FD26-4103-9366-DD266A54F508}" type="parTrans" cxnId="{D9ACF016-A020-4DD0-8464-77C23AD6B17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B4137A6-F002-4F4B-B839-27B762F3EE6F}" type="sibTrans" cxnId="{D9ACF016-A020-4DD0-8464-77C23AD6B17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D24F572-4E9B-4430-BFE9-D2F679C6E556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mnożenie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5B15291-4DD4-4B23-B3BF-C5468DDBB2DF}" type="parTrans" cxnId="{95D0C0CD-FA87-4AFE-B4DE-425EE843C98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466E8DC-9C7B-44E7-BD57-E32737C6AF0B}" type="sibTrans" cxnId="{95D0C0CD-FA87-4AFE-B4DE-425EE843C98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8635212-8EF8-41A0-AA6C-F807F03CFBDA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proporcja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57C6C3E-9547-4B87-A99B-A6C18B73E39B}" type="parTrans" cxnId="{9829724F-297F-489B-833D-FAD4982BEC8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A9E0C2B-38F8-4A77-80B1-CD1DE60C8B86}" type="sibTrans" cxnId="{9829724F-297F-489B-833D-FAD4982BEC8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2CF375-D6AE-4046-ACE9-706F659AFAE8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alternatywa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ED952D1-C113-42B9-A7F6-DD3DEA69F3EF}" type="parTrans" cxnId="{38039705-C306-4B43-9A3E-441F55ADDA7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3D86FF9-EEF9-4390-98C4-23420860356C}" type="sibTrans" cxnId="{38039705-C306-4B43-9A3E-441F55ADDA7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73D3BBC-4807-4651-B50A-0DC9610D01C0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równa się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3F34A16-25CA-4843-9EBE-D9DA4F724C04}" type="parTrans" cxnId="{4D72438D-6CAA-4504-97B0-E0B32F33699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0CEF6E5-77B0-4EFB-94BF-4A8226876B9F}" type="sibTrans" cxnId="{4D72438D-6CAA-4504-97B0-E0B32F33699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58D97C8-D099-4B21-A70F-627901BE8468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nie równa się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46F3FA8-8938-4587-902B-7F771E614F6E}" type="parTrans" cxnId="{854C9099-47AD-4BCB-A574-DF055EAC05D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6EA295-3498-454D-A3E1-D5EABDFF1A29}" type="sibTrans" cxnId="{854C9099-47AD-4BCB-A574-DF055EAC05D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339BA03-C6E1-447D-9C94-1B4C2D1F5F1E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plus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A7333D3-3FDD-42DB-9F14-D7B0368842FA}" type="parTrans" cxnId="{D8CF948D-4AFA-4872-B089-63F225FAB03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D091273-8305-42CD-9CF0-45C0A823A8E6}" type="sibTrans" cxnId="{D8CF948D-4AFA-4872-B089-63F225FAB03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DB85412-C30A-4951-A6B0-DBA21DF79224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ampersand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7604777-F5FC-49F4-B102-E88ADF86ABB3}" type="parTrans" cxnId="{4164327B-37B2-4C8E-B014-42D5B94D587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2F12BEB-B890-4EEE-8D6E-70930E433283}" type="sibTrans" cxnId="{4164327B-37B2-4C8E-B014-42D5B94D587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7CF38C9-AE8D-4811-A1ED-285EC313F8B2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copyright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2CA7C55-D116-41A6-8BED-130C48398AF5}" type="parTrans" cxnId="{274ACD73-023B-4A0D-AFF6-D5803B491D8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3CC3044-FF13-4228-85F8-F197BC66BA4B}" type="sibTrans" cxnId="{274ACD73-023B-4A0D-AFF6-D5803B491D8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D1F9629-C1AC-4C00-AA46-306B9157FD42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symbole walut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ACC93E2-BB57-4D17-A6BA-EA9FF63D5A9E}" type="parTrans" cxnId="{03D6AF21-B263-4CB5-9E20-3460E03C330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49DEDC-47A1-4DE4-8C7D-29717C9D14CA}" type="sibTrans" cxnId="{03D6AF21-B263-4CB5-9E20-3460E03C330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56EC216-3693-4786-972E-8253134504B6}" type="pres">
      <dgm:prSet presAssocID="{FFF62A19-1EFC-4CCD-A783-0B4CB38DAC3A}" presName="diagram" presStyleCnt="0">
        <dgm:presLayoutVars>
          <dgm:dir/>
          <dgm:resizeHandles val="exact"/>
        </dgm:presLayoutVars>
      </dgm:prSet>
      <dgm:spPr/>
    </dgm:pt>
    <dgm:pt modelId="{FBA45604-8DCE-48FB-8D33-425641070E31}" type="pres">
      <dgm:prSet presAssocID="{14441D14-E8EA-46E7-BA4D-20BA9B214EB0}" presName="node" presStyleLbl="node1" presStyleIdx="0" presStyleCnt="18">
        <dgm:presLayoutVars>
          <dgm:bulletEnabled val="1"/>
        </dgm:presLayoutVars>
      </dgm:prSet>
      <dgm:spPr/>
    </dgm:pt>
    <dgm:pt modelId="{9BBA6125-9CBD-499E-847F-3E890F8D9973}" type="pres">
      <dgm:prSet presAssocID="{E92BE626-1D93-4809-9CEF-679DE9AB252E}" presName="sibTrans" presStyleCnt="0"/>
      <dgm:spPr/>
    </dgm:pt>
    <dgm:pt modelId="{4D14B5CD-FABF-4438-B3B3-7F9C6EBB958D}" type="pres">
      <dgm:prSet presAssocID="{C12B6235-7961-4F67-9074-65321C30417F}" presName="node" presStyleLbl="node1" presStyleIdx="1" presStyleCnt="18">
        <dgm:presLayoutVars>
          <dgm:bulletEnabled val="1"/>
        </dgm:presLayoutVars>
      </dgm:prSet>
      <dgm:spPr/>
    </dgm:pt>
    <dgm:pt modelId="{122A483F-49DE-4B93-963B-7CDE9022D87A}" type="pres">
      <dgm:prSet presAssocID="{E106B283-EA4E-47D1-9C8C-B038EEF9743D}" presName="sibTrans" presStyleCnt="0"/>
      <dgm:spPr/>
    </dgm:pt>
    <dgm:pt modelId="{242D0045-3DF8-4EC4-B9C1-3E8B3C4D092C}" type="pres">
      <dgm:prSet presAssocID="{B319D0F1-1508-455E-820C-E629504C1BDC}" presName="node" presStyleLbl="node1" presStyleIdx="2" presStyleCnt="18">
        <dgm:presLayoutVars>
          <dgm:bulletEnabled val="1"/>
        </dgm:presLayoutVars>
      </dgm:prSet>
      <dgm:spPr/>
    </dgm:pt>
    <dgm:pt modelId="{0E93FA71-CED4-426A-B1CC-1116A4B72D48}" type="pres">
      <dgm:prSet presAssocID="{5FD12903-BCAE-4B0B-B6AF-B008104D1CAF}" presName="sibTrans" presStyleCnt="0"/>
      <dgm:spPr/>
    </dgm:pt>
    <dgm:pt modelId="{A1495B8B-CE14-49A9-8B86-B69549295A2D}" type="pres">
      <dgm:prSet presAssocID="{F7C26DC0-9269-49F1-A4CE-D9CD2F2A9B14}" presName="node" presStyleLbl="node1" presStyleIdx="3" presStyleCnt="18">
        <dgm:presLayoutVars>
          <dgm:bulletEnabled val="1"/>
        </dgm:presLayoutVars>
      </dgm:prSet>
      <dgm:spPr/>
    </dgm:pt>
    <dgm:pt modelId="{3395739C-7EA5-42F6-8377-08CB219ECDF4}" type="pres">
      <dgm:prSet presAssocID="{704542CE-F6E9-4FEF-8B07-F8FE374330E6}" presName="sibTrans" presStyleCnt="0"/>
      <dgm:spPr/>
    </dgm:pt>
    <dgm:pt modelId="{DAACE93C-1DBE-4BDF-99E5-FCC0BA64E8F9}" type="pres">
      <dgm:prSet presAssocID="{C1290194-5749-43C5-997C-CE13DFB7E6F6}" presName="node" presStyleLbl="node1" presStyleIdx="4" presStyleCnt="18">
        <dgm:presLayoutVars>
          <dgm:bulletEnabled val="1"/>
        </dgm:presLayoutVars>
      </dgm:prSet>
      <dgm:spPr/>
    </dgm:pt>
    <dgm:pt modelId="{903B6FDC-A92A-4320-8525-B0587DE4E582}" type="pres">
      <dgm:prSet presAssocID="{7742E019-49CA-4569-9B56-001F711A0004}" presName="sibTrans" presStyleCnt="0"/>
      <dgm:spPr/>
    </dgm:pt>
    <dgm:pt modelId="{9CEC99B2-55B2-427B-99B2-BBEA5694AC7D}" type="pres">
      <dgm:prSet presAssocID="{CE6FC368-EA0F-4093-8486-F476ADCDFDF5}" presName="node" presStyleLbl="node1" presStyleIdx="5" presStyleCnt="18">
        <dgm:presLayoutVars>
          <dgm:bulletEnabled val="1"/>
        </dgm:presLayoutVars>
      </dgm:prSet>
      <dgm:spPr/>
    </dgm:pt>
    <dgm:pt modelId="{2AB1459A-48B3-4868-880A-08EED810C81B}" type="pres">
      <dgm:prSet presAssocID="{BCAE140E-0605-4277-B559-00EA84ACDBAB}" presName="sibTrans" presStyleCnt="0"/>
      <dgm:spPr/>
    </dgm:pt>
    <dgm:pt modelId="{2339EF1F-33CB-42A0-973C-F288845EF850}" type="pres">
      <dgm:prSet presAssocID="{E3EE536E-118B-4579-B1EB-DFE19DCDCAE4}" presName="node" presStyleLbl="node1" presStyleIdx="6" presStyleCnt="18">
        <dgm:presLayoutVars>
          <dgm:bulletEnabled val="1"/>
        </dgm:presLayoutVars>
      </dgm:prSet>
      <dgm:spPr/>
    </dgm:pt>
    <dgm:pt modelId="{F43FE4D8-8B25-4776-A239-754DC536959E}" type="pres">
      <dgm:prSet presAssocID="{EA6AE78D-A36D-4F05-8A18-B187C69A549E}" presName="sibTrans" presStyleCnt="0"/>
      <dgm:spPr/>
    </dgm:pt>
    <dgm:pt modelId="{CA9D805A-04ED-47D4-89C8-5D71950F3334}" type="pres">
      <dgm:prSet presAssocID="{34DDA688-8A7D-43CA-ADF4-0D5818CE9A3B}" presName="node" presStyleLbl="node1" presStyleIdx="7" presStyleCnt="18">
        <dgm:presLayoutVars>
          <dgm:bulletEnabled val="1"/>
        </dgm:presLayoutVars>
      </dgm:prSet>
      <dgm:spPr/>
    </dgm:pt>
    <dgm:pt modelId="{F89C6DCE-E6BD-45F7-BC75-42D934AA9E0B}" type="pres">
      <dgm:prSet presAssocID="{31B5878C-109A-46ED-9460-87001F0AC23D}" presName="sibTrans" presStyleCnt="0"/>
      <dgm:spPr/>
    </dgm:pt>
    <dgm:pt modelId="{8002CBB0-5AA6-4010-86BD-919D1AC1AD5E}" type="pres">
      <dgm:prSet presAssocID="{63B513ED-18B0-49B0-8EAD-DE47317BA497}" presName="node" presStyleLbl="node1" presStyleIdx="8" presStyleCnt="18">
        <dgm:presLayoutVars>
          <dgm:bulletEnabled val="1"/>
        </dgm:presLayoutVars>
      </dgm:prSet>
      <dgm:spPr/>
    </dgm:pt>
    <dgm:pt modelId="{9BAC9356-8854-4B90-BEF9-90F2FCE427F3}" type="pres">
      <dgm:prSet presAssocID="{2B4137A6-F002-4F4B-B839-27B762F3EE6F}" presName="sibTrans" presStyleCnt="0"/>
      <dgm:spPr/>
    </dgm:pt>
    <dgm:pt modelId="{39714876-09C2-493A-AA0C-4B8916C97487}" type="pres">
      <dgm:prSet presAssocID="{CD24F572-4E9B-4430-BFE9-D2F679C6E556}" presName="node" presStyleLbl="node1" presStyleIdx="9" presStyleCnt="18">
        <dgm:presLayoutVars>
          <dgm:bulletEnabled val="1"/>
        </dgm:presLayoutVars>
      </dgm:prSet>
      <dgm:spPr/>
    </dgm:pt>
    <dgm:pt modelId="{E6B4425A-D980-4ED1-9970-D006611E24DA}" type="pres">
      <dgm:prSet presAssocID="{7466E8DC-9C7B-44E7-BD57-E32737C6AF0B}" presName="sibTrans" presStyleCnt="0"/>
      <dgm:spPr/>
    </dgm:pt>
    <dgm:pt modelId="{72BFA798-DAD2-4DDF-89FC-169581BFCC4E}" type="pres">
      <dgm:prSet presAssocID="{68635212-8EF8-41A0-AA6C-F807F03CFBDA}" presName="node" presStyleLbl="node1" presStyleIdx="10" presStyleCnt="18">
        <dgm:presLayoutVars>
          <dgm:bulletEnabled val="1"/>
        </dgm:presLayoutVars>
      </dgm:prSet>
      <dgm:spPr/>
    </dgm:pt>
    <dgm:pt modelId="{52E35CBE-1ADE-4AB0-B171-8959FD43809E}" type="pres">
      <dgm:prSet presAssocID="{9A9E0C2B-38F8-4A77-80B1-CD1DE60C8B86}" presName="sibTrans" presStyleCnt="0"/>
      <dgm:spPr/>
    </dgm:pt>
    <dgm:pt modelId="{7579CB13-8C5A-4605-A04C-0BF54C6E561C}" type="pres">
      <dgm:prSet presAssocID="{092CF375-D6AE-4046-ACE9-706F659AFAE8}" presName="node" presStyleLbl="node1" presStyleIdx="11" presStyleCnt="18">
        <dgm:presLayoutVars>
          <dgm:bulletEnabled val="1"/>
        </dgm:presLayoutVars>
      </dgm:prSet>
      <dgm:spPr/>
    </dgm:pt>
    <dgm:pt modelId="{3FD08920-9A4D-4D1A-A42C-DF2C131C274E}" type="pres">
      <dgm:prSet presAssocID="{B3D86FF9-EEF9-4390-98C4-23420860356C}" presName="sibTrans" presStyleCnt="0"/>
      <dgm:spPr/>
    </dgm:pt>
    <dgm:pt modelId="{53D7F763-A6DB-4306-A787-9F32139E56D5}" type="pres">
      <dgm:prSet presAssocID="{E73D3BBC-4807-4651-B50A-0DC9610D01C0}" presName="node" presStyleLbl="node1" presStyleIdx="12" presStyleCnt="18">
        <dgm:presLayoutVars>
          <dgm:bulletEnabled val="1"/>
        </dgm:presLayoutVars>
      </dgm:prSet>
      <dgm:spPr/>
    </dgm:pt>
    <dgm:pt modelId="{DE01C276-3010-403B-98B7-0ED614FDC2BE}" type="pres">
      <dgm:prSet presAssocID="{20CEF6E5-77B0-4EFB-94BF-4A8226876B9F}" presName="sibTrans" presStyleCnt="0"/>
      <dgm:spPr/>
    </dgm:pt>
    <dgm:pt modelId="{2CAEF27A-7506-43C4-ABDF-EB5BEFDDB753}" type="pres">
      <dgm:prSet presAssocID="{558D97C8-D099-4B21-A70F-627901BE8468}" presName="node" presStyleLbl="node1" presStyleIdx="13" presStyleCnt="18">
        <dgm:presLayoutVars>
          <dgm:bulletEnabled val="1"/>
        </dgm:presLayoutVars>
      </dgm:prSet>
      <dgm:spPr/>
    </dgm:pt>
    <dgm:pt modelId="{3DDF6620-8E47-484A-A3D2-7D5F4B86E74B}" type="pres">
      <dgm:prSet presAssocID="{A26EA295-3498-454D-A3E1-D5EABDFF1A29}" presName="sibTrans" presStyleCnt="0"/>
      <dgm:spPr/>
    </dgm:pt>
    <dgm:pt modelId="{AA257FF3-5293-47E1-BCA0-55135C37AE43}" type="pres">
      <dgm:prSet presAssocID="{D339BA03-C6E1-447D-9C94-1B4C2D1F5F1E}" presName="node" presStyleLbl="node1" presStyleIdx="14" presStyleCnt="18">
        <dgm:presLayoutVars>
          <dgm:bulletEnabled val="1"/>
        </dgm:presLayoutVars>
      </dgm:prSet>
      <dgm:spPr/>
    </dgm:pt>
    <dgm:pt modelId="{B002DCF8-ED14-45D2-A8A6-1D2324512D42}" type="pres">
      <dgm:prSet presAssocID="{9D091273-8305-42CD-9CF0-45C0A823A8E6}" presName="sibTrans" presStyleCnt="0"/>
      <dgm:spPr/>
    </dgm:pt>
    <dgm:pt modelId="{2B034022-B298-4EEB-82F2-25FE20452F7A}" type="pres">
      <dgm:prSet presAssocID="{3DB85412-C30A-4951-A6B0-DBA21DF79224}" presName="node" presStyleLbl="node1" presStyleIdx="15" presStyleCnt="18">
        <dgm:presLayoutVars>
          <dgm:bulletEnabled val="1"/>
        </dgm:presLayoutVars>
      </dgm:prSet>
      <dgm:spPr/>
    </dgm:pt>
    <dgm:pt modelId="{2CF3D213-0638-46D5-874C-22B06705D23C}" type="pres">
      <dgm:prSet presAssocID="{12F12BEB-B890-4EEE-8D6E-70930E433283}" presName="sibTrans" presStyleCnt="0"/>
      <dgm:spPr/>
    </dgm:pt>
    <dgm:pt modelId="{C217BDE9-76D5-4F4A-9729-10DF6FF6BE41}" type="pres">
      <dgm:prSet presAssocID="{E7CF38C9-AE8D-4811-A1ED-285EC313F8B2}" presName="node" presStyleLbl="node1" presStyleIdx="16" presStyleCnt="18">
        <dgm:presLayoutVars>
          <dgm:bulletEnabled val="1"/>
        </dgm:presLayoutVars>
      </dgm:prSet>
      <dgm:spPr/>
    </dgm:pt>
    <dgm:pt modelId="{40D626FF-3FA3-4D95-98A3-320E8003F430}" type="pres">
      <dgm:prSet presAssocID="{D3CC3044-FF13-4228-85F8-F197BC66BA4B}" presName="sibTrans" presStyleCnt="0"/>
      <dgm:spPr/>
    </dgm:pt>
    <dgm:pt modelId="{95BCBB6E-2E66-4718-A4AD-63046F40D9D9}" type="pres">
      <dgm:prSet presAssocID="{ED1F9629-C1AC-4C00-AA46-306B9157FD42}" presName="node" presStyleLbl="node1" presStyleIdx="17" presStyleCnt="18">
        <dgm:presLayoutVars>
          <dgm:bulletEnabled val="1"/>
        </dgm:presLayoutVars>
      </dgm:prSet>
      <dgm:spPr/>
    </dgm:pt>
  </dgm:ptLst>
  <dgm:cxnLst>
    <dgm:cxn modelId="{38039705-C306-4B43-9A3E-441F55ADDA7A}" srcId="{FFF62A19-1EFC-4CCD-A783-0B4CB38DAC3A}" destId="{092CF375-D6AE-4046-ACE9-706F659AFAE8}" srcOrd="11" destOrd="0" parTransId="{EED952D1-C113-42B9-A7F6-DD3DEA69F3EF}" sibTransId="{B3D86FF9-EEF9-4390-98C4-23420860356C}"/>
    <dgm:cxn modelId="{3A836208-7A70-4C21-8883-0A881EBE4979}" type="presOf" srcId="{D339BA03-C6E1-447D-9C94-1B4C2D1F5F1E}" destId="{AA257FF3-5293-47E1-BCA0-55135C37AE43}" srcOrd="0" destOrd="0" presId="urn:microsoft.com/office/officeart/2005/8/layout/default"/>
    <dgm:cxn modelId="{D9ACF016-A020-4DD0-8464-77C23AD6B171}" srcId="{FFF62A19-1EFC-4CCD-A783-0B4CB38DAC3A}" destId="{63B513ED-18B0-49B0-8EAD-DE47317BA497}" srcOrd="8" destOrd="0" parTransId="{CBD42AED-FD26-4103-9366-DD266A54F508}" sibTransId="{2B4137A6-F002-4F4B-B839-27B762F3EE6F}"/>
    <dgm:cxn modelId="{68CDC417-14F8-4AED-9C53-C60F7F7F5FBF}" type="presOf" srcId="{558D97C8-D099-4B21-A70F-627901BE8468}" destId="{2CAEF27A-7506-43C4-ABDF-EB5BEFDDB753}" srcOrd="0" destOrd="0" presId="urn:microsoft.com/office/officeart/2005/8/layout/default"/>
    <dgm:cxn modelId="{03D6AF21-B263-4CB5-9E20-3460E03C3307}" srcId="{FFF62A19-1EFC-4CCD-A783-0B4CB38DAC3A}" destId="{ED1F9629-C1AC-4C00-AA46-306B9157FD42}" srcOrd="17" destOrd="0" parTransId="{9ACC93E2-BB57-4D17-A6BA-EA9FF63D5A9E}" sibTransId="{DC49DEDC-47A1-4DE4-8C7D-29717C9D14CA}"/>
    <dgm:cxn modelId="{ABC05123-CDC8-44D3-9BE0-90BBED8469F8}" type="presOf" srcId="{34DDA688-8A7D-43CA-ADF4-0D5818CE9A3B}" destId="{CA9D805A-04ED-47D4-89C8-5D71950F3334}" srcOrd="0" destOrd="0" presId="urn:microsoft.com/office/officeart/2005/8/layout/default"/>
    <dgm:cxn modelId="{0D4FBF33-7C11-431F-BA2F-5CEF98AED8FD}" type="presOf" srcId="{C1290194-5749-43C5-997C-CE13DFB7E6F6}" destId="{DAACE93C-1DBE-4BDF-99E5-FCC0BA64E8F9}" srcOrd="0" destOrd="0" presId="urn:microsoft.com/office/officeart/2005/8/layout/default"/>
    <dgm:cxn modelId="{54285661-04E3-4A1A-8A25-85383DE5E58C}" type="presOf" srcId="{E3EE536E-118B-4579-B1EB-DFE19DCDCAE4}" destId="{2339EF1F-33CB-42A0-973C-F288845EF850}" srcOrd="0" destOrd="0" presId="urn:microsoft.com/office/officeart/2005/8/layout/default"/>
    <dgm:cxn modelId="{E5FE7B41-129A-4D14-B6FF-82B04661A8A6}" srcId="{FFF62A19-1EFC-4CCD-A783-0B4CB38DAC3A}" destId="{CE6FC368-EA0F-4093-8486-F476ADCDFDF5}" srcOrd="5" destOrd="0" parTransId="{76153235-69AA-4A51-A748-7A9E87C44B3C}" sibTransId="{BCAE140E-0605-4277-B559-00EA84ACDBAB}"/>
    <dgm:cxn modelId="{A257AB64-A427-4094-8F13-6BBBAEA54B44}" type="presOf" srcId="{092CF375-D6AE-4046-ACE9-706F659AFAE8}" destId="{7579CB13-8C5A-4605-A04C-0BF54C6E561C}" srcOrd="0" destOrd="0" presId="urn:microsoft.com/office/officeart/2005/8/layout/default"/>
    <dgm:cxn modelId="{68AE1E45-BF9E-41ED-AF02-C434A3299AAE}" type="presOf" srcId="{63B513ED-18B0-49B0-8EAD-DE47317BA497}" destId="{8002CBB0-5AA6-4010-86BD-919D1AC1AD5E}" srcOrd="0" destOrd="0" presId="urn:microsoft.com/office/officeart/2005/8/layout/default"/>
    <dgm:cxn modelId="{861B5F68-7F21-45D3-A79B-051DC195E997}" type="presOf" srcId="{14441D14-E8EA-46E7-BA4D-20BA9B214EB0}" destId="{FBA45604-8DCE-48FB-8D33-425641070E31}" srcOrd="0" destOrd="0" presId="urn:microsoft.com/office/officeart/2005/8/layout/default"/>
    <dgm:cxn modelId="{57BF466A-015E-4BC4-859C-03C50E4EC15C}" type="presOf" srcId="{CE6FC368-EA0F-4093-8486-F476ADCDFDF5}" destId="{9CEC99B2-55B2-427B-99B2-BBEA5694AC7D}" srcOrd="0" destOrd="0" presId="urn:microsoft.com/office/officeart/2005/8/layout/default"/>
    <dgm:cxn modelId="{8FF0584C-5260-4065-AAAD-6D20912165B7}" type="presOf" srcId="{F7C26DC0-9269-49F1-A4CE-D9CD2F2A9B14}" destId="{A1495B8B-CE14-49A9-8B86-B69549295A2D}" srcOrd="0" destOrd="0" presId="urn:microsoft.com/office/officeart/2005/8/layout/default"/>
    <dgm:cxn modelId="{9829724F-297F-489B-833D-FAD4982BEC8D}" srcId="{FFF62A19-1EFC-4CCD-A783-0B4CB38DAC3A}" destId="{68635212-8EF8-41A0-AA6C-F807F03CFBDA}" srcOrd="10" destOrd="0" parTransId="{657C6C3E-9547-4B87-A99B-A6C18B73E39B}" sibTransId="{9A9E0C2B-38F8-4A77-80B1-CD1DE60C8B86}"/>
    <dgm:cxn modelId="{274ACD73-023B-4A0D-AFF6-D5803B491D82}" srcId="{FFF62A19-1EFC-4CCD-A783-0B4CB38DAC3A}" destId="{E7CF38C9-AE8D-4811-A1ED-285EC313F8B2}" srcOrd="16" destOrd="0" parTransId="{32CA7C55-D116-41A6-8BED-130C48398AF5}" sibTransId="{D3CC3044-FF13-4228-85F8-F197BC66BA4B}"/>
    <dgm:cxn modelId="{D77C4C75-9492-41D9-A63B-7CE388E772B0}" type="presOf" srcId="{E7CF38C9-AE8D-4811-A1ED-285EC313F8B2}" destId="{C217BDE9-76D5-4F4A-9729-10DF6FF6BE41}" srcOrd="0" destOrd="0" presId="urn:microsoft.com/office/officeart/2005/8/layout/default"/>
    <dgm:cxn modelId="{275D5C76-FC91-4084-A6E8-DD918DAC9B29}" srcId="{FFF62A19-1EFC-4CCD-A783-0B4CB38DAC3A}" destId="{E3EE536E-118B-4579-B1EB-DFE19DCDCAE4}" srcOrd="6" destOrd="0" parTransId="{2C5911F4-2209-4529-AB58-C9160D4C4E8A}" sibTransId="{EA6AE78D-A36D-4F05-8A18-B187C69A549E}"/>
    <dgm:cxn modelId="{DF83B676-B99A-4CFC-8E14-30AC62E615E3}" srcId="{FFF62A19-1EFC-4CCD-A783-0B4CB38DAC3A}" destId="{F7C26DC0-9269-49F1-A4CE-D9CD2F2A9B14}" srcOrd="3" destOrd="0" parTransId="{FEE7E641-DF59-45AD-B2BC-C5C057D7F1EC}" sibTransId="{704542CE-F6E9-4FEF-8B07-F8FE374330E6}"/>
    <dgm:cxn modelId="{FF014558-2338-4C3E-9669-841FCC7482F6}" srcId="{FFF62A19-1EFC-4CCD-A783-0B4CB38DAC3A}" destId="{34DDA688-8A7D-43CA-ADF4-0D5818CE9A3B}" srcOrd="7" destOrd="0" parTransId="{7A061579-075C-4C3A-BB0B-267AF5C13259}" sibTransId="{31B5878C-109A-46ED-9460-87001F0AC23D}"/>
    <dgm:cxn modelId="{4164327B-37B2-4C8E-B014-42D5B94D5878}" srcId="{FFF62A19-1EFC-4CCD-A783-0B4CB38DAC3A}" destId="{3DB85412-C30A-4951-A6B0-DBA21DF79224}" srcOrd="15" destOrd="0" parTransId="{D7604777-F5FC-49F4-B102-E88ADF86ABB3}" sibTransId="{12F12BEB-B890-4EEE-8D6E-70930E433283}"/>
    <dgm:cxn modelId="{955DEB83-0457-4701-A86C-90C7946C4C9D}" srcId="{FFF62A19-1EFC-4CCD-A783-0B4CB38DAC3A}" destId="{B319D0F1-1508-455E-820C-E629504C1BDC}" srcOrd="2" destOrd="0" parTransId="{7C315A68-581F-4BB4-8B68-B8A2D785EDFA}" sibTransId="{5FD12903-BCAE-4B0B-B6AF-B008104D1CAF}"/>
    <dgm:cxn modelId="{FD6B1684-0833-4B93-BC79-627F64D04DA2}" type="presOf" srcId="{FFF62A19-1EFC-4CCD-A783-0B4CB38DAC3A}" destId="{256EC216-3693-4786-972E-8253134504B6}" srcOrd="0" destOrd="0" presId="urn:microsoft.com/office/officeart/2005/8/layout/default"/>
    <dgm:cxn modelId="{4D72438D-6CAA-4504-97B0-E0B32F336993}" srcId="{FFF62A19-1EFC-4CCD-A783-0B4CB38DAC3A}" destId="{E73D3BBC-4807-4651-B50A-0DC9610D01C0}" srcOrd="12" destOrd="0" parTransId="{A3F34A16-25CA-4843-9EBE-D9DA4F724C04}" sibTransId="{20CEF6E5-77B0-4EFB-94BF-4A8226876B9F}"/>
    <dgm:cxn modelId="{D8CF948D-4AFA-4872-B089-63F225FAB034}" srcId="{FFF62A19-1EFC-4CCD-A783-0B4CB38DAC3A}" destId="{D339BA03-C6E1-447D-9C94-1B4C2D1F5F1E}" srcOrd="14" destOrd="0" parTransId="{CA7333D3-3FDD-42DB-9F14-D7B0368842FA}" sibTransId="{9D091273-8305-42CD-9CF0-45C0A823A8E6}"/>
    <dgm:cxn modelId="{A86FC398-62C9-4775-A2B9-D6249D2566CE}" srcId="{FFF62A19-1EFC-4CCD-A783-0B4CB38DAC3A}" destId="{14441D14-E8EA-46E7-BA4D-20BA9B214EB0}" srcOrd="0" destOrd="0" parTransId="{5FFE2548-51F5-4A20-9EEA-63EEF6F48AFE}" sibTransId="{E92BE626-1D93-4809-9CEF-679DE9AB252E}"/>
    <dgm:cxn modelId="{854C9099-47AD-4BCB-A574-DF055EAC05D3}" srcId="{FFF62A19-1EFC-4CCD-A783-0B4CB38DAC3A}" destId="{558D97C8-D099-4B21-A70F-627901BE8468}" srcOrd="13" destOrd="0" parTransId="{446F3FA8-8938-4587-902B-7F771E614F6E}" sibTransId="{A26EA295-3498-454D-A3E1-D5EABDFF1A29}"/>
    <dgm:cxn modelId="{C0D6C4B9-1D08-46E5-BE9A-415478FBA4E1}" type="presOf" srcId="{E73D3BBC-4807-4651-B50A-0DC9610D01C0}" destId="{53D7F763-A6DB-4306-A787-9F32139E56D5}" srcOrd="0" destOrd="0" presId="urn:microsoft.com/office/officeart/2005/8/layout/default"/>
    <dgm:cxn modelId="{286A16C1-A08D-475A-AF89-7258DC1AB6FD}" type="presOf" srcId="{3DB85412-C30A-4951-A6B0-DBA21DF79224}" destId="{2B034022-B298-4EEB-82F2-25FE20452F7A}" srcOrd="0" destOrd="0" presId="urn:microsoft.com/office/officeart/2005/8/layout/default"/>
    <dgm:cxn modelId="{B58943C3-AD5C-447F-9093-E29F39FB7231}" type="presOf" srcId="{C12B6235-7961-4F67-9074-65321C30417F}" destId="{4D14B5CD-FABF-4438-B3B3-7F9C6EBB958D}" srcOrd="0" destOrd="0" presId="urn:microsoft.com/office/officeart/2005/8/layout/default"/>
    <dgm:cxn modelId="{E326B0C7-257B-4278-AB0E-4CAE57B69C8F}" type="presOf" srcId="{ED1F9629-C1AC-4C00-AA46-306B9157FD42}" destId="{95BCBB6E-2E66-4718-A4AD-63046F40D9D9}" srcOrd="0" destOrd="0" presId="urn:microsoft.com/office/officeart/2005/8/layout/default"/>
    <dgm:cxn modelId="{95D0C0CD-FA87-4AFE-B4DE-425EE843C981}" srcId="{FFF62A19-1EFC-4CCD-A783-0B4CB38DAC3A}" destId="{CD24F572-4E9B-4430-BFE9-D2F679C6E556}" srcOrd="9" destOrd="0" parTransId="{95B15291-4DD4-4B23-B3BF-C5468DDBB2DF}" sibTransId="{7466E8DC-9C7B-44E7-BD57-E32737C6AF0B}"/>
    <dgm:cxn modelId="{972A5ED0-8C8E-4447-8D31-63A458F7D7B8}" type="presOf" srcId="{B319D0F1-1508-455E-820C-E629504C1BDC}" destId="{242D0045-3DF8-4EC4-B9C1-3E8B3C4D092C}" srcOrd="0" destOrd="0" presId="urn:microsoft.com/office/officeart/2005/8/layout/default"/>
    <dgm:cxn modelId="{7C137AD1-B3F7-4DA8-BAB5-3C35DAF26074}" srcId="{FFF62A19-1EFC-4CCD-A783-0B4CB38DAC3A}" destId="{C12B6235-7961-4F67-9074-65321C30417F}" srcOrd="1" destOrd="0" parTransId="{89528CAD-FA24-4CE0-9396-3B17AB68155A}" sibTransId="{E106B283-EA4E-47D1-9C8C-B038EEF9743D}"/>
    <dgm:cxn modelId="{2F3A89D6-EA41-47FA-8BAF-276935EDED93}" type="presOf" srcId="{CD24F572-4E9B-4430-BFE9-D2F679C6E556}" destId="{39714876-09C2-493A-AA0C-4B8916C97487}" srcOrd="0" destOrd="0" presId="urn:microsoft.com/office/officeart/2005/8/layout/default"/>
    <dgm:cxn modelId="{5F05A3F1-500D-4A2F-A7EA-6DF8EB735386}" type="presOf" srcId="{68635212-8EF8-41A0-AA6C-F807F03CFBDA}" destId="{72BFA798-DAD2-4DDF-89FC-169581BFCC4E}" srcOrd="0" destOrd="0" presId="urn:microsoft.com/office/officeart/2005/8/layout/default"/>
    <dgm:cxn modelId="{5D8E7BF9-EC7C-41C6-A794-73B5CFF9885E}" srcId="{FFF62A19-1EFC-4CCD-A783-0B4CB38DAC3A}" destId="{C1290194-5749-43C5-997C-CE13DFB7E6F6}" srcOrd="4" destOrd="0" parTransId="{BC672844-D9D0-4F49-8CAD-1425E511F2F5}" sibTransId="{7742E019-49CA-4569-9B56-001F711A0004}"/>
    <dgm:cxn modelId="{33400194-E55F-4476-A3DC-14034C2DD9D7}" type="presParOf" srcId="{256EC216-3693-4786-972E-8253134504B6}" destId="{FBA45604-8DCE-48FB-8D33-425641070E31}" srcOrd="0" destOrd="0" presId="urn:microsoft.com/office/officeart/2005/8/layout/default"/>
    <dgm:cxn modelId="{868E4C2E-B8B9-46CE-ADC5-2CC23006F946}" type="presParOf" srcId="{256EC216-3693-4786-972E-8253134504B6}" destId="{9BBA6125-9CBD-499E-847F-3E890F8D9973}" srcOrd="1" destOrd="0" presId="urn:microsoft.com/office/officeart/2005/8/layout/default"/>
    <dgm:cxn modelId="{795D35B1-C5E5-42A8-B3DB-ADD345C7E9D2}" type="presParOf" srcId="{256EC216-3693-4786-972E-8253134504B6}" destId="{4D14B5CD-FABF-4438-B3B3-7F9C6EBB958D}" srcOrd="2" destOrd="0" presId="urn:microsoft.com/office/officeart/2005/8/layout/default"/>
    <dgm:cxn modelId="{CB677141-B862-4A20-A436-F285F7A88435}" type="presParOf" srcId="{256EC216-3693-4786-972E-8253134504B6}" destId="{122A483F-49DE-4B93-963B-7CDE9022D87A}" srcOrd="3" destOrd="0" presId="urn:microsoft.com/office/officeart/2005/8/layout/default"/>
    <dgm:cxn modelId="{4F0B9B85-D674-4A2C-81E3-6EF6CFBDA9D0}" type="presParOf" srcId="{256EC216-3693-4786-972E-8253134504B6}" destId="{242D0045-3DF8-4EC4-B9C1-3E8B3C4D092C}" srcOrd="4" destOrd="0" presId="urn:microsoft.com/office/officeart/2005/8/layout/default"/>
    <dgm:cxn modelId="{3EAD21DE-349F-46EE-804C-E5E692B54ED8}" type="presParOf" srcId="{256EC216-3693-4786-972E-8253134504B6}" destId="{0E93FA71-CED4-426A-B1CC-1116A4B72D48}" srcOrd="5" destOrd="0" presId="urn:microsoft.com/office/officeart/2005/8/layout/default"/>
    <dgm:cxn modelId="{24155F07-AB3A-40F4-B893-E759621AE217}" type="presParOf" srcId="{256EC216-3693-4786-972E-8253134504B6}" destId="{A1495B8B-CE14-49A9-8B86-B69549295A2D}" srcOrd="6" destOrd="0" presId="urn:microsoft.com/office/officeart/2005/8/layout/default"/>
    <dgm:cxn modelId="{2B279716-694F-4EDB-917A-9CC8BAFB528C}" type="presParOf" srcId="{256EC216-3693-4786-972E-8253134504B6}" destId="{3395739C-7EA5-42F6-8377-08CB219ECDF4}" srcOrd="7" destOrd="0" presId="urn:microsoft.com/office/officeart/2005/8/layout/default"/>
    <dgm:cxn modelId="{E283AB21-4B0A-481D-9EC2-57E3EC6E4B0E}" type="presParOf" srcId="{256EC216-3693-4786-972E-8253134504B6}" destId="{DAACE93C-1DBE-4BDF-99E5-FCC0BA64E8F9}" srcOrd="8" destOrd="0" presId="urn:microsoft.com/office/officeart/2005/8/layout/default"/>
    <dgm:cxn modelId="{D292113F-D62E-436D-80DD-D325EC5C97D0}" type="presParOf" srcId="{256EC216-3693-4786-972E-8253134504B6}" destId="{903B6FDC-A92A-4320-8525-B0587DE4E582}" srcOrd="9" destOrd="0" presId="urn:microsoft.com/office/officeart/2005/8/layout/default"/>
    <dgm:cxn modelId="{D047AE73-2708-4023-8D11-9BC2B84FE9DD}" type="presParOf" srcId="{256EC216-3693-4786-972E-8253134504B6}" destId="{9CEC99B2-55B2-427B-99B2-BBEA5694AC7D}" srcOrd="10" destOrd="0" presId="urn:microsoft.com/office/officeart/2005/8/layout/default"/>
    <dgm:cxn modelId="{47B4442D-C927-43E6-AE4B-26BF42415139}" type="presParOf" srcId="{256EC216-3693-4786-972E-8253134504B6}" destId="{2AB1459A-48B3-4868-880A-08EED810C81B}" srcOrd="11" destOrd="0" presId="urn:microsoft.com/office/officeart/2005/8/layout/default"/>
    <dgm:cxn modelId="{A238E56D-87A6-4F3C-B561-04149B70CC29}" type="presParOf" srcId="{256EC216-3693-4786-972E-8253134504B6}" destId="{2339EF1F-33CB-42A0-973C-F288845EF850}" srcOrd="12" destOrd="0" presId="urn:microsoft.com/office/officeart/2005/8/layout/default"/>
    <dgm:cxn modelId="{46CA1A75-B84B-4216-85CB-F617D8F791FA}" type="presParOf" srcId="{256EC216-3693-4786-972E-8253134504B6}" destId="{F43FE4D8-8B25-4776-A239-754DC536959E}" srcOrd="13" destOrd="0" presId="urn:microsoft.com/office/officeart/2005/8/layout/default"/>
    <dgm:cxn modelId="{EC91ED02-37F2-4D98-B048-33F0D126B4DA}" type="presParOf" srcId="{256EC216-3693-4786-972E-8253134504B6}" destId="{CA9D805A-04ED-47D4-89C8-5D71950F3334}" srcOrd="14" destOrd="0" presId="urn:microsoft.com/office/officeart/2005/8/layout/default"/>
    <dgm:cxn modelId="{7326E7D7-A453-497A-BB79-324670D21B13}" type="presParOf" srcId="{256EC216-3693-4786-972E-8253134504B6}" destId="{F89C6DCE-E6BD-45F7-BC75-42D934AA9E0B}" srcOrd="15" destOrd="0" presId="urn:microsoft.com/office/officeart/2005/8/layout/default"/>
    <dgm:cxn modelId="{7971D296-FF4C-47E9-A69D-2EF427942EF6}" type="presParOf" srcId="{256EC216-3693-4786-972E-8253134504B6}" destId="{8002CBB0-5AA6-4010-86BD-919D1AC1AD5E}" srcOrd="16" destOrd="0" presId="urn:microsoft.com/office/officeart/2005/8/layout/default"/>
    <dgm:cxn modelId="{CA73DF9F-8AA0-4F27-9AAD-D8F4DF6F0864}" type="presParOf" srcId="{256EC216-3693-4786-972E-8253134504B6}" destId="{9BAC9356-8854-4B90-BEF9-90F2FCE427F3}" srcOrd="17" destOrd="0" presId="urn:microsoft.com/office/officeart/2005/8/layout/default"/>
    <dgm:cxn modelId="{287F1053-9E0C-4F3A-87DA-D17C4A2E928C}" type="presParOf" srcId="{256EC216-3693-4786-972E-8253134504B6}" destId="{39714876-09C2-493A-AA0C-4B8916C97487}" srcOrd="18" destOrd="0" presId="urn:microsoft.com/office/officeart/2005/8/layout/default"/>
    <dgm:cxn modelId="{DE6C2DA1-EB55-4982-83A3-2A608089E02C}" type="presParOf" srcId="{256EC216-3693-4786-972E-8253134504B6}" destId="{E6B4425A-D980-4ED1-9970-D006611E24DA}" srcOrd="19" destOrd="0" presId="urn:microsoft.com/office/officeart/2005/8/layout/default"/>
    <dgm:cxn modelId="{4E15A832-0C58-4F52-ACE1-DE3B8616E67E}" type="presParOf" srcId="{256EC216-3693-4786-972E-8253134504B6}" destId="{72BFA798-DAD2-4DDF-89FC-169581BFCC4E}" srcOrd="20" destOrd="0" presId="urn:microsoft.com/office/officeart/2005/8/layout/default"/>
    <dgm:cxn modelId="{B1B423B6-02AE-4C37-8D6B-A6237A08ECEA}" type="presParOf" srcId="{256EC216-3693-4786-972E-8253134504B6}" destId="{52E35CBE-1ADE-4AB0-B171-8959FD43809E}" srcOrd="21" destOrd="0" presId="urn:microsoft.com/office/officeart/2005/8/layout/default"/>
    <dgm:cxn modelId="{A11DE01C-1B17-46E6-9C0B-0B685A210DC2}" type="presParOf" srcId="{256EC216-3693-4786-972E-8253134504B6}" destId="{7579CB13-8C5A-4605-A04C-0BF54C6E561C}" srcOrd="22" destOrd="0" presId="urn:microsoft.com/office/officeart/2005/8/layout/default"/>
    <dgm:cxn modelId="{E06BC9EA-E5ED-403E-95FE-CCA74A14C10F}" type="presParOf" srcId="{256EC216-3693-4786-972E-8253134504B6}" destId="{3FD08920-9A4D-4D1A-A42C-DF2C131C274E}" srcOrd="23" destOrd="0" presId="urn:microsoft.com/office/officeart/2005/8/layout/default"/>
    <dgm:cxn modelId="{BA04D5A8-2F19-47A4-A21A-752A86B081BE}" type="presParOf" srcId="{256EC216-3693-4786-972E-8253134504B6}" destId="{53D7F763-A6DB-4306-A787-9F32139E56D5}" srcOrd="24" destOrd="0" presId="urn:microsoft.com/office/officeart/2005/8/layout/default"/>
    <dgm:cxn modelId="{7C816145-A000-42BE-9B40-3614107BE239}" type="presParOf" srcId="{256EC216-3693-4786-972E-8253134504B6}" destId="{DE01C276-3010-403B-98B7-0ED614FDC2BE}" srcOrd="25" destOrd="0" presId="urn:microsoft.com/office/officeart/2005/8/layout/default"/>
    <dgm:cxn modelId="{D1C83E1C-B55F-4075-A100-541455778687}" type="presParOf" srcId="{256EC216-3693-4786-972E-8253134504B6}" destId="{2CAEF27A-7506-43C4-ABDF-EB5BEFDDB753}" srcOrd="26" destOrd="0" presId="urn:microsoft.com/office/officeart/2005/8/layout/default"/>
    <dgm:cxn modelId="{078121D6-81A8-4811-9767-57AB496F491C}" type="presParOf" srcId="{256EC216-3693-4786-972E-8253134504B6}" destId="{3DDF6620-8E47-484A-A3D2-7D5F4B86E74B}" srcOrd="27" destOrd="0" presId="urn:microsoft.com/office/officeart/2005/8/layout/default"/>
    <dgm:cxn modelId="{5A66CA75-3A12-47F8-A747-2E8FFD14EE73}" type="presParOf" srcId="{256EC216-3693-4786-972E-8253134504B6}" destId="{AA257FF3-5293-47E1-BCA0-55135C37AE43}" srcOrd="28" destOrd="0" presId="urn:microsoft.com/office/officeart/2005/8/layout/default"/>
    <dgm:cxn modelId="{D9D744AB-26FD-4F57-BFD5-CDC030C450A2}" type="presParOf" srcId="{256EC216-3693-4786-972E-8253134504B6}" destId="{B002DCF8-ED14-45D2-A8A6-1D2324512D42}" srcOrd="29" destOrd="0" presId="urn:microsoft.com/office/officeart/2005/8/layout/default"/>
    <dgm:cxn modelId="{DD922647-8B15-4A63-A7C1-ED508A2D1586}" type="presParOf" srcId="{256EC216-3693-4786-972E-8253134504B6}" destId="{2B034022-B298-4EEB-82F2-25FE20452F7A}" srcOrd="30" destOrd="0" presId="urn:microsoft.com/office/officeart/2005/8/layout/default"/>
    <dgm:cxn modelId="{6DC10BFF-C7BF-434A-A7DE-0E111EF28DD0}" type="presParOf" srcId="{256EC216-3693-4786-972E-8253134504B6}" destId="{2CF3D213-0638-46D5-874C-22B06705D23C}" srcOrd="31" destOrd="0" presId="urn:microsoft.com/office/officeart/2005/8/layout/default"/>
    <dgm:cxn modelId="{179DE716-1ED3-4FA6-946B-40A825ED315A}" type="presParOf" srcId="{256EC216-3693-4786-972E-8253134504B6}" destId="{C217BDE9-76D5-4F4A-9729-10DF6FF6BE41}" srcOrd="32" destOrd="0" presId="urn:microsoft.com/office/officeart/2005/8/layout/default"/>
    <dgm:cxn modelId="{615849BD-BDF1-4F68-8385-7ED2AD4D614B}" type="presParOf" srcId="{256EC216-3693-4786-972E-8253134504B6}" destId="{40D626FF-3FA3-4D95-98A3-320E8003F430}" srcOrd="33" destOrd="0" presId="urn:microsoft.com/office/officeart/2005/8/layout/default"/>
    <dgm:cxn modelId="{325B580D-0673-42A9-BD42-7AD8277CF209}" type="presParOf" srcId="{256EC216-3693-4786-972E-8253134504B6}" destId="{95BCBB6E-2E66-4718-A4AD-63046F40D9D9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45604-8DCE-48FB-8D33-425641070E31}">
      <dsp:nvSpPr>
        <dsp:cNvPr id="0" name=""/>
        <dsp:cNvSpPr/>
      </dsp:nvSpPr>
      <dsp:spPr>
        <a:xfrm>
          <a:off x="2953" y="181382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paragraf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953" y="181382"/>
        <a:ext cx="1598976" cy="959386"/>
      </dsp:txXfrm>
    </dsp:sp>
    <dsp:sp modelId="{4D14B5CD-FABF-4438-B3B3-7F9C6EBB958D}">
      <dsp:nvSpPr>
        <dsp:cNvPr id="0" name=""/>
        <dsp:cNvSpPr/>
      </dsp:nvSpPr>
      <dsp:spPr>
        <a:xfrm>
          <a:off x="1761827" y="181382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procent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761827" y="181382"/>
        <a:ext cx="1598976" cy="959386"/>
      </dsp:txXfrm>
    </dsp:sp>
    <dsp:sp modelId="{242D0045-3DF8-4EC4-B9C1-3E8B3C4D092C}">
      <dsp:nvSpPr>
        <dsp:cNvPr id="0" name=""/>
        <dsp:cNvSpPr/>
      </dsp:nvSpPr>
      <dsp:spPr>
        <a:xfrm>
          <a:off x="3520702" y="181382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promil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20702" y="181382"/>
        <a:ext cx="1598976" cy="959386"/>
      </dsp:txXfrm>
    </dsp:sp>
    <dsp:sp modelId="{A1495B8B-CE14-49A9-8B86-B69549295A2D}">
      <dsp:nvSpPr>
        <dsp:cNvPr id="0" name=""/>
        <dsp:cNvSpPr/>
      </dsp:nvSpPr>
      <dsp:spPr>
        <a:xfrm>
          <a:off x="5279577" y="181382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stopień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279577" y="181382"/>
        <a:ext cx="1598976" cy="959386"/>
      </dsp:txXfrm>
    </dsp:sp>
    <dsp:sp modelId="{DAACE93C-1DBE-4BDF-99E5-FCC0BA64E8F9}">
      <dsp:nvSpPr>
        <dsp:cNvPr id="0" name=""/>
        <dsp:cNvSpPr/>
      </dsp:nvSpPr>
      <dsp:spPr>
        <a:xfrm>
          <a:off x="7038451" y="181382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minuta/stopa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038451" y="181382"/>
        <a:ext cx="1598976" cy="959386"/>
      </dsp:txXfrm>
    </dsp:sp>
    <dsp:sp modelId="{9CEC99B2-55B2-427B-99B2-BBEA5694AC7D}">
      <dsp:nvSpPr>
        <dsp:cNvPr id="0" name=""/>
        <dsp:cNvSpPr/>
      </dsp:nvSpPr>
      <dsp:spPr>
        <a:xfrm>
          <a:off x="2953" y="1300665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sekunda/cal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953" y="1300665"/>
        <a:ext cx="1598976" cy="959386"/>
      </dsp:txXfrm>
    </dsp:sp>
    <dsp:sp modelId="{2339EF1F-33CB-42A0-973C-F288845EF850}">
      <dsp:nvSpPr>
        <dsp:cNvPr id="0" name=""/>
        <dsp:cNvSpPr/>
      </dsp:nvSpPr>
      <dsp:spPr>
        <a:xfrm>
          <a:off x="1761827" y="1300665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asterysk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761827" y="1300665"/>
        <a:ext cx="1598976" cy="959386"/>
      </dsp:txXfrm>
    </dsp:sp>
    <dsp:sp modelId="{CA9D805A-04ED-47D4-89C8-5D71950F3334}">
      <dsp:nvSpPr>
        <dsp:cNvPr id="0" name=""/>
        <dsp:cNvSpPr/>
      </dsp:nvSpPr>
      <dsp:spPr>
        <a:xfrm>
          <a:off x="3520702" y="1300665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obelisk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20702" y="1300665"/>
        <a:ext cx="1598976" cy="959386"/>
      </dsp:txXfrm>
    </dsp:sp>
    <dsp:sp modelId="{8002CBB0-5AA6-4010-86BD-919D1AC1AD5E}">
      <dsp:nvSpPr>
        <dsp:cNvPr id="0" name=""/>
        <dsp:cNvSpPr/>
      </dsp:nvSpPr>
      <dsp:spPr>
        <a:xfrm>
          <a:off x="5279577" y="1300665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plus minus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279577" y="1300665"/>
        <a:ext cx="1598976" cy="959386"/>
      </dsp:txXfrm>
    </dsp:sp>
    <dsp:sp modelId="{39714876-09C2-493A-AA0C-4B8916C97487}">
      <dsp:nvSpPr>
        <dsp:cNvPr id="0" name=""/>
        <dsp:cNvSpPr/>
      </dsp:nvSpPr>
      <dsp:spPr>
        <a:xfrm>
          <a:off x="7038451" y="1300665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mnożenie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038451" y="1300665"/>
        <a:ext cx="1598976" cy="959386"/>
      </dsp:txXfrm>
    </dsp:sp>
    <dsp:sp modelId="{72BFA798-DAD2-4DDF-89FC-169581BFCC4E}">
      <dsp:nvSpPr>
        <dsp:cNvPr id="0" name=""/>
        <dsp:cNvSpPr/>
      </dsp:nvSpPr>
      <dsp:spPr>
        <a:xfrm>
          <a:off x="2953" y="2419949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proporcja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953" y="2419949"/>
        <a:ext cx="1598976" cy="959386"/>
      </dsp:txXfrm>
    </dsp:sp>
    <dsp:sp modelId="{7579CB13-8C5A-4605-A04C-0BF54C6E561C}">
      <dsp:nvSpPr>
        <dsp:cNvPr id="0" name=""/>
        <dsp:cNvSpPr/>
      </dsp:nvSpPr>
      <dsp:spPr>
        <a:xfrm>
          <a:off x="1761827" y="2419949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alternatywa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761827" y="2419949"/>
        <a:ext cx="1598976" cy="959386"/>
      </dsp:txXfrm>
    </dsp:sp>
    <dsp:sp modelId="{53D7F763-A6DB-4306-A787-9F32139E56D5}">
      <dsp:nvSpPr>
        <dsp:cNvPr id="0" name=""/>
        <dsp:cNvSpPr/>
      </dsp:nvSpPr>
      <dsp:spPr>
        <a:xfrm>
          <a:off x="3520702" y="2419949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równa się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20702" y="2419949"/>
        <a:ext cx="1598976" cy="959386"/>
      </dsp:txXfrm>
    </dsp:sp>
    <dsp:sp modelId="{2CAEF27A-7506-43C4-ABDF-EB5BEFDDB753}">
      <dsp:nvSpPr>
        <dsp:cNvPr id="0" name=""/>
        <dsp:cNvSpPr/>
      </dsp:nvSpPr>
      <dsp:spPr>
        <a:xfrm>
          <a:off x="5279577" y="2419949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nie równa się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279577" y="2419949"/>
        <a:ext cx="1598976" cy="959386"/>
      </dsp:txXfrm>
    </dsp:sp>
    <dsp:sp modelId="{AA257FF3-5293-47E1-BCA0-55135C37AE43}">
      <dsp:nvSpPr>
        <dsp:cNvPr id="0" name=""/>
        <dsp:cNvSpPr/>
      </dsp:nvSpPr>
      <dsp:spPr>
        <a:xfrm>
          <a:off x="7038451" y="2419949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plus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038451" y="2419949"/>
        <a:ext cx="1598976" cy="959386"/>
      </dsp:txXfrm>
    </dsp:sp>
    <dsp:sp modelId="{2B034022-B298-4EEB-82F2-25FE20452F7A}">
      <dsp:nvSpPr>
        <dsp:cNvPr id="0" name=""/>
        <dsp:cNvSpPr/>
      </dsp:nvSpPr>
      <dsp:spPr>
        <a:xfrm>
          <a:off x="1761827" y="3539233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ampersand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761827" y="3539233"/>
        <a:ext cx="1598976" cy="959386"/>
      </dsp:txXfrm>
    </dsp:sp>
    <dsp:sp modelId="{C217BDE9-76D5-4F4A-9729-10DF6FF6BE41}">
      <dsp:nvSpPr>
        <dsp:cNvPr id="0" name=""/>
        <dsp:cNvSpPr/>
      </dsp:nvSpPr>
      <dsp:spPr>
        <a:xfrm>
          <a:off x="3520702" y="3539233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copyright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20702" y="3539233"/>
        <a:ext cx="1598976" cy="959386"/>
      </dsp:txXfrm>
    </dsp:sp>
    <dsp:sp modelId="{95BCBB6E-2E66-4718-A4AD-63046F40D9D9}">
      <dsp:nvSpPr>
        <dsp:cNvPr id="0" name=""/>
        <dsp:cNvSpPr/>
      </dsp:nvSpPr>
      <dsp:spPr>
        <a:xfrm>
          <a:off x="5279577" y="3539233"/>
          <a:ext cx="1598976" cy="959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symbole walut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279577" y="3539233"/>
        <a:ext cx="1598976" cy="959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24.11.2025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24.11.2025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24.11.2025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Redakcja, adiustacja i korekta komunikatów tekstowych</a:t>
            </a: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8136482" cy="1080000"/>
          </a:xfrm>
        </p:spPr>
        <p:txBody>
          <a:bodyPr/>
          <a:lstStyle/>
          <a:p>
            <a:r>
              <a:rPr lang="pl-PL"/>
              <a:t>Zajęcia 5: Znaki wewnątrz- i międzywyrazowe, ideogramy, skróty i symbole graficzne</a:t>
            </a:r>
            <a:endParaRPr lang="pl-PL" dirty="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85F5-A64F-428D-9CAC-5D502640F501}" type="datetime1">
              <a:rPr lang="pl-PL" smtClean="0"/>
              <a:t>24.11.2025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FEF02-B618-CFDB-8FA8-296404ED0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247E6C5-34E2-2744-1364-BF0F3D6E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Strzałka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EE3F9CF-20EA-A554-831A-7D7E07250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pl-PL" sz="2800"/>
              <a:t> słowniki i encyklopedie:</a:t>
            </a:r>
            <a:br>
              <a:rPr lang="pl-PL" sz="2800"/>
            </a:br>
            <a:endParaRPr lang="pl-PL" sz="2800"/>
          </a:p>
          <a:p>
            <a:pPr lvl="1">
              <a:lnSpc>
                <a:spcPct val="100000"/>
              </a:lnSpc>
            </a:pPr>
            <a:r>
              <a:rPr lang="pl-PL" sz="2400"/>
              <a:t>odsyłacze całkowite</a:t>
            </a:r>
            <a:br>
              <a:rPr lang="pl-PL" sz="2400"/>
            </a:br>
            <a:endParaRPr lang="pl-PL" sz="2400"/>
          </a:p>
          <a:p>
            <a:pPr lvl="1">
              <a:lnSpc>
                <a:spcPct val="100000"/>
              </a:lnSpc>
            </a:pPr>
            <a:r>
              <a:rPr lang="pl-PL" sz="2400"/>
              <a:t>odsyłacze uzupełniające</a:t>
            </a:r>
            <a:br>
              <a:rPr lang="pl-PL" sz="2400"/>
            </a:br>
            <a:endParaRPr lang="pl-PL" sz="2400"/>
          </a:p>
          <a:p>
            <a:pPr>
              <a:lnSpc>
                <a:spcPct val="100000"/>
              </a:lnSpc>
            </a:pPr>
            <a:r>
              <a:rPr lang="pl-PL" sz="2800"/>
              <a:t> kierunki zmian:</a:t>
            </a:r>
            <a:br>
              <a:rPr lang="pl-PL" sz="2800"/>
            </a:br>
            <a:endParaRPr lang="pl-PL" sz="2800"/>
          </a:p>
          <a:p>
            <a:pPr lvl="1">
              <a:lnSpc>
                <a:spcPct val="100000"/>
              </a:lnSpc>
            </a:pPr>
            <a:r>
              <a:rPr lang="pl-PL" sz="2400"/>
              <a:t>procesy lingwistyczne</a:t>
            </a:r>
            <a:br>
              <a:rPr lang="pl-PL" sz="2400"/>
            </a:br>
            <a:endParaRPr lang="pl-PL" sz="2400"/>
          </a:p>
          <a:p>
            <a:pPr lvl="1">
              <a:lnSpc>
                <a:spcPct val="100000"/>
              </a:lnSpc>
            </a:pPr>
            <a:r>
              <a:rPr lang="pl-PL" sz="2400"/>
              <a:t>reakcje chemiczne</a:t>
            </a:r>
            <a:br>
              <a:rPr lang="pl-PL" sz="2800"/>
            </a:br>
            <a:br>
              <a:rPr lang="pl-PL" sz="2800"/>
            </a:br>
            <a:endParaRPr lang="pl-PL" sz="2800"/>
          </a:p>
          <a:p>
            <a:pPr marL="0" indent="0">
              <a:buNone/>
            </a:pPr>
            <a:endParaRPr lang="pl-PL" i="1" u="sng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D4DF1D8-FA82-D8B6-6085-3A9BA98CC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B5A0937-6363-5371-9A67-58881CE94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42075" y="27717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4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D9C66-BF70-7F5F-97ED-5F4F6540D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4DEE188-0E20-5F38-DE89-20AA0CBC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Kropka środkowa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251A93E-84FF-A084-26D9-6556D015BF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89" name="Symbol zastępczy zawartości 6">
            <a:extLst>
              <a:ext uri="{FF2B5EF4-FFF2-40B4-BE49-F238E27FC236}">
                <a16:creationId xmlns:a16="http://schemas.microsoft.com/office/drawing/2014/main" id="{8D276380-03BA-A8E6-77F3-751325A47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6800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800"/>
              <a:t> punktory</a:t>
            </a:r>
            <a:br>
              <a:rPr lang="pl-PL" sz="2800"/>
            </a:br>
            <a:endParaRPr lang="pl-PL" sz="2800"/>
          </a:p>
          <a:p>
            <a:pPr>
              <a:lnSpc>
                <a:spcPct val="100000"/>
              </a:lnSpc>
            </a:pPr>
            <a:r>
              <a:rPr lang="pl-PL" sz="2800"/>
              <a:t> mnożenie</a:t>
            </a:r>
          </a:p>
          <a:p>
            <a:pPr marL="503971" lvl="1" indent="0">
              <a:lnSpc>
                <a:spcPct val="100000"/>
              </a:lnSpc>
              <a:buNone/>
            </a:pPr>
            <a:br>
              <a:rPr lang="pl-PL" sz="2800"/>
            </a:br>
            <a:br>
              <a:rPr lang="pl-PL" sz="2800"/>
            </a:br>
            <a:endParaRPr lang="pl-PL" sz="2800"/>
          </a:p>
          <a:p>
            <a:pPr marL="0" indent="0">
              <a:buNone/>
            </a:pPr>
            <a:endParaRPr lang="pl-PL" i="1" u="sng"/>
          </a:p>
        </p:txBody>
      </p:sp>
      <p:pic>
        <p:nvPicPr>
          <p:cNvPr id="91" name="Obraz 90">
            <a:extLst>
              <a:ext uri="{FF2B5EF4-FFF2-40B4-BE49-F238E27FC236}">
                <a16:creationId xmlns:a16="http://schemas.microsoft.com/office/drawing/2014/main" id="{4EC4B9ED-CCB4-537F-4B2E-CC4DEB6A6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042" y="2195661"/>
            <a:ext cx="153561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6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DE726-4E17-D710-FF3A-132783104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5F9E6D6-CECA-3F4E-5BBB-DD9A873E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Ideogramy, piktogramy, skróty</a:t>
            </a:r>
          </a:p>
        </p:txBody>
      </p:sp>
      <p:sp>
        <p:nvSpPr>
          <p:cNvPr id="89" name="Symbol zastępczy zawartości 6">
            <a:extLst>
              <a:ext uri="{FF2B5EF4-FFF2-40B4-BE49-F238E27FC236}">
                <a16:creationId xmlns:a16="http://schemas.microsoft.com/office/drawing/2014/main" id="{ADF4A05E-9772-F8F0-9C7A-BDA675818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/>
          <a:p>
            <a:r>
              <a:rPr lang="pl-PL"/>
              <a:t>ideogramy + piktogramy = znaki </a:t>
            </a:r>
            <a:r>
              <a:rPr lang="pl-PL" b="1"/>
              <a:t>niefonogramiczne</a:t>
            </a:r>
            <a:br>
              <a:rPr lang="pl-PL"/>
            </a:br>
            <a:endParaRPr lang="pl-PL"/>
          </a:p>
          <a:p>
            <a:r>
              <a:rPr lang="pl-PL"/>
              <a:t>skróty = </a:t>
            </a:r>
            <a:r>
              <a:rPr lang="pl-PL" b="1"/>
              <a:t>logogramy</a:t>
            </a:r>
          </a:p>
          <a:p>
            <a:pPr marL="503971" lvl="1" indent="0">
              <a:buNone/>
            </a:pPr>
            <a:br>
              <a:rPr lang="pl-PL"/>
            </a:br>
            <a:br>
              <a:rPr lang="pl-PL"/>
            </a:br>
            <a:endParaRPr lang="pl-PL"/>
          </a:p>
          <a:p>
            <a:pPr marL="0" indent="0">
              <a:buNone/>
            </a:pPr>
            <a:endParaRPr lang="pl-PL" i="1" u="sng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461903D-635C-7D26-E255-F89B6D76D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426" y="1979613"/>
            <a:ext cx="3322960" cy="4680226"/>
          </a:xfrm>
          <a:prstGeom prst="rect">
            <a:avLst/>
          </a:prstGeom>
          <a:noFill/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291D463-30DF-903B-0F0E-D425E928AA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pl-PL" sz="300"/>
          </a:p>
        </p:txBody>
      </p:sp>
    </p:spTree>
    <p:extLst>
      <p:ext uri="{BB962C8B-B14F-4D97-AF65-F5344CB8AC3E}">
        <p14:creationId xmlns:p14="http://schemas.microsoft.com/office/powerpoint/2010/main" val="3569120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9CABC-1346-2A46-409D-76EEC9D53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CD0ABCA-D2AC-79F7-B046-8A32966A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Ideogramy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F3D98B9-6A31-8C3C-BB72-A9F6DB220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pl-PL" sz="300"/>
          </a:p>
        </p:txBody>
      </p:sp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DACE59A7-844B-5105-86C7-3BFC991D8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569135"/>
              </p:ext>
            </p:extLst>
          </p:nvPr>
        </p:nvGraphicFramePr>
        <p:xfrm>
          <a:off x="1025907" y="1979837"/>
          <a:ext cx="8640382" cy="4680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1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A8E86-604E-CE56-17E1-5174FB2C2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5DF7E09-3B7E-5F6B-6815-59294BF5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Paragraf</a:t>
            </a:r>
          </a:p>
        </p:txBody>
      </p:sp>
      <p:sp>
        <p:nvSpPr>
          <p:cNvPr id="2" name="Symbol zastępczy zawartości 3">
            <a:extLst>
              <a:ext uri="{FF2B5EF4-FFF2-40B4-BE49-F238E27FC236}">
                <a16:creationId xmlns:a16="http://schemas.microsoft.com/office/drawing/2014/main" id="{4AFF5576-E035-1848-520E-2AE21E673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/>
          <a:p>
            <a:r>
              <a:rPr lang="pl-PL"/>
              <a:t>teksty prawnicze</a:t>
            </a:r>
            <a:br>
              <a:rPr lang="pl-PL"/>
            </a:br>
            <a:endParaRPr lang="pl-PL"/>
          </a:p>
          <a:p>
            <a:r>
              <a:rPr lang="pl-PL"/>
              <a:t>teksty urzędowe</a:t>
            </a:r>
            <a:br>
              <a:rPr lang="pl-PL"/>
            </a:br>
            <a:endParaRPr lang="pl-PL"/>
          </a:p>
          <a:p>
            <a:r>
              <a:rPr lang="pl-PL"/>
              <a:t>zawsze ze spacją przed cyfrą</a:t>
            </a: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  <a:p>
            <a:pPr marL="0" indent="0">
              <a:buNone/>
            </a:pPr>
            <a:br>
              <a:rPr lang="pl-PL"/>
            </a:br>
            <a:endParaRPr lang="pl-PL"/>
          </a:p>
          <a:p>
            <a:pPr lvl="1"/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ACB9303-18C5-2A08-0BF5-7DACF74181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pl-PL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871931A8-4E41-6BDF-2C21-DAD4C13568FA}"/>
              </a:ext>
            </a:extLst>
          </p:cNvPr>
          <p:cNvSpPr txBox="1">
            <a:spLocks/>
          </p:cNvSpPr>
          <p:nvPr/>
        </p:nvSpPr>
        <p:spPr>
          <a:xfrm>
            <a:off x="5714944" y="1991311"/>
            <a:ext cx="4140000" cy="46800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  <a:p>
            <a:pPr marL="0" indent="0">
              <a:buFontTx/>
              <a:buNone/>
            </a:pPr>
            <a:br>
              <a:rPr lang="pl-PL"/>
            </a:br>
            <a:endParaRPr lang="pl-PL"/>
          </a:p>
          <a:p>
            <a:pPr lvl="1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F6A5D17-AE8E-5C3A-FB27-E11AC6740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922" y="2123653"/>
            <a:ext cx="4000594" cy="40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51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C7246-735B-67D9-BFC0-F6FF3C7F1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1D13E9A-20EE-8C80-7C05-355B6017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Procent, promil, stopień</a:t>
            </a:r>
          </a:p>
        </p:txBody>
      </p:sp>
      <p:sp>
        <p:nvSpPr>
          <p:cNvPr id="2" name="Symbol zastępczy zawartości 3">
            <a:extLst>
              <a:ext uri="{FF2B5EF4-FFF2-40B4-BE49-F238E27FC236}">
                <a16:creationId xmlns:a16="http://schemas.microsoft.com/office/drawing/2014/main" id="{934F0B70-5ECC-1D2D-E9DE-6504B56B3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/>
          <a:p>
            <a:r>
              <a:rPr lang="pl-PL"/>
              <a:t>po cyfrach</a:t>
            </a:r>
          </a:p>
          <a:p>
            <a:r>
              <a:rPr lang="pl-PL"/>
              <a:t>zawsze bez spacji</a:t>
            </a: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  <a:p>
            <a:pPr marL="0" indent="0">
              <a:buNone/>
            </a:pPr>
            <a:br>
              <a:rPr lang="pl-PL"/>
            </a:br>
            <a:endParaRPr lang="pl-PL"/>
          </a:p>
          <a:p>
            <a:pPr lvl="1"/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05D59BF-DCBE-65A4-497F-58205D3BE9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pl-PL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D3F18CDE-62D5-17FA-802B-FB0DC91BB9D2}"/>
              </a:ext>
            </a:extLst>
          </p:cNvPr>
          <p:cNvSpPr txBox="1">
            <a:spLocks/>
          </p:cNvSpPr>
          <p:nvPr/>
        </p:nvSpPr>
        <p:spPr>
          <a:xfrm>
            <a:off x="5714944" y="1991311"/>
            <a:ext cx="4140000" cy="46800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  <a:p>
            <a:pPr marL="0" indent="0">
              <a:buFontTx/>
              <a:buNone/>
            </a:pPr>
            <a:br>
              <a:rPr lang="pl-PL"/>
            </a:br>
            <a:endParaRPr lang="pl-PL"/>
          </a:p>
          <a:p>
            <a:pPr lvl="1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516282-8177-2573-AEC7-9E70BD561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961" y="1091784"/>
            <a:ext cx="2942456" cy="294245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FDC6886-6AD5-E9C7-88A1-CC5EA5034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4098" y="4319846"/>
            <a:ext cx="3128182" cy="239407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49E4775-4FA3-6E61-4EEE-6FC58751DE0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005" r="8962"/>
          <a:stretch>
            <a:fillRect/>
          </a:stretch>
        </p:blipFill>
        <p:spPr>
          <a:xfrm>
            <a:off x="674384" y="3463353"/>
            <a:ext cx="504056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47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60F15-56AE-535D-74CB-728A584DA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A1F9D9D-E6D6-8A92-916B-D7394FAA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Minuta/stopa i sekunda/cal</a:t>
            </a:r>
          </a:p>
        </p:txBody>
      </p:sp>
      <p:sp>
        <p:nvSpPr>
          <p:cNvPr id="2" name="Symbol zastępczy zawartości 3">
            <a:extLst>
              <a:ext uri="{FF2B5EF4-FFF2-40B4-BE49-F238E27FC236}">
                <a16:creationId xmlns:a16="http://schemas.microsoft.com/office/drawing/2014/main" id="{1E86BD57-B6E3-6A4D-4F5D-4CB9B32BB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608032" cy="4680018"/>
          </a:xfrm>
        </p:spPr>
        <p:txBody>
          <a:bodyPr>
            <a:normAutofit/>
          </a:bodyPr>
          <a:lstStyle/>
          <a:p>
            <a:endParaRPr lang="pl-PL"/>
          </a:p>
          <a:p>
            <a:r>
              <a:rPr lang="pl-PL"/>
              <a:t>po cyfrach</a:t>
            </a:r>
          </a:p>
          <a:p>
            <a:r>
              <a:rPr lang="pl-PL"/>
              <a:t>zawsze bez spacji</a:t>
            </a:r>
            <a:br>
              <a:rPr lang="pl-PL"/>
            </a:br>
            <a:endParaRPr lang="pl-PL"/>
          </a:p>
          <a:p>
            <a:r>
              <a:rPr lang="pl-PL"/>
              <a:t>nie mylić z apostrofem i cudzysłowem!</a:t>
            </a:r>
          </a:p>
          <a:p>
            <a:pPr marL="0" indent="0">
              <a:buNone/>
            </a:pP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  <a:p>
            <a:pPr marL="0" indent="0">
              <a:buNone/>
            </a:pPr>
            <a:br>
              <a:rPr lang="pl-PL"/>
            </a:br>
            <a:endParaRPr lang="pl-PL"/>
          </a:p>
          <a:p>
            <a:pPr lvl="1"/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D52577A-DFD9-EB0A-E98E-812BC5A37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pl-PL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95629E38-B888-973B-003D-BCBB8802F1A1}"/>
              </a:ext>
            </a:extLst>
          </p:cNvPr>
          <p:cNvSpPr txBox="1">
            <a:spLocks/>
          </p:cNvSpPr>
          <p:nvPr/>
        </p:nvSpPr>
        <p:spPr>
          <a:xfrm>
            <a:off x="5714944" y="1991311"/>
            <a:ext cx="4140000" cy="46800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  <a:p>
            <a:pPr marL="0" indent="0">
              <a:buFontTx/>
              <a:buNone/>
            </a:pPr>
            <a:br>
              <a:rPr lang="pl-PL"/>
            </a:br>
            <a:endParaRPr lang="pl-PL"/>
          </a:p>
          <a:p>
            <a:pPr lvl="1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FD5772A-ACDB-AE7C-A2A4-C7755578960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-319" t="30618" r="319"/>
          <a:stretch>
            <a:fillRect/>
          </a:stretch>
        </p:blipFill>
        <p:spPr>
          <a:xfrm>
            <a:off x="1841711" y="4571925"/>
            <a:ext cx="7284571" cy="13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18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1BC29-5DF8-9D85-C178-B4B55E066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7C3F053-3BB0-E25A-B45E-0EDE1E3A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Asterysk i obelisk</a:t>
            </a:r>
          </a:p>
        </p:txBody>
      </p:sp>
      <p:sp>
        <p:nvSpPr>
          <p:cNvPr id="2" name="Symbol zastępczy zawartości 3">
            <a:extLst>
              <a:ext uri="{FF2B5EF4-FFF2-40B4-BE49-F238E27FC236}">
                <a16:creationId xmlns:a16="http://schemas.microsoft.com/office/drawing/2014/main" id="{5FA14223-20C4-A9F8-1E08-24E7EB7BA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608032" cy="4680018"/>
          </a:xfrm>
        </p:spPr>
        <p:txBody>
          <a:bodyPr>
            <a:normAutofit/>
          </a:bodyPr>
          <a:lstStyle/>
          <a:p>
            <a:endParaRPr lang="pl-PL"/>
          </a:p>
          <a:p>
            <a:r>
              <a:rPr lang="pl-PL"/>
              <a:t>gwiazdka i sztylet</a:t>
            </a:r>
          </a:p>
          <a:p>
            <a:r>
              <a:rPr lang="pl-PL"/>
              <a:t>narodziny i śmierć</a:t>
            </a:r>
          </a:p>
          <a:p>
            <a:r>
              <a:rPr lang="pl-PL"/>
              <a:t>przed liczbą</a:t>
            </a:r>
          </a:p>
          <a:p>
            <a:r>
              <a:rPr lang="pl-PL"/>
              <a:t>bez spacji</a:t>
            </a: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  <a:p>
            <a:pPr marL="0" indent="0">
              <a:buNone/>
            </a:pPr>
            <a:br>
              <a:rPr lang="pl-PL"/>
            </a:br>
            <a:endParaRPr lang="pl-PL"/>
          </a:p>
          <a:p>
            <a:pPr lvl="1"/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65E721A-743D-82AE-ECFA-48AC8DEA48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pl-PL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E4D47515-4B83-1A84-59D1-2CA9E0C2AAB8}"/>
              </a:ext>
            </a:extLst>
          </p:cNvPr>
          <p:cNvSpPr txBox="1">
            <a:spLocks/>
          </p:cNvSpPr>
          <p:nvPr/>
        </p:nvSpPr>
        <p:spPr>
          <a:xfrm>
            <a:off x="5714944" y="1991311"/>
            <a:ext cx="4140000" cy="46800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  <a:p>
            <a:pPr marL="0" indent="0">
              <a:buFontTx/>
              <a:buNone/>
            </a:pPr>
            <a:br>
              <a:rPr lang="pl-PL"/>
            </a:br>
            <a:endParaRPr lang="pl-PL"/>
          </a:p>
          <a:p>
            <a:pPr lvl="1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DFA3700-7E73-BFBF-4C9C-E398046C4C1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29882" y="1979837"/>
            <a:ext cx="4145466" cy="41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96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0B6B6-71A3-9C5D-4B75-5CF89EC9B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F227A2F-66DF-1191-36D8-7DE327F5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467469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Asterysk, cd.</a:t>
            </a:r>
          </a:p>
        </p:txBody>
      </p:sp>
      <p:sp>
        <p:nvSpPr>
          <p:cNvPr id="2" name="Symbol zastępczy zawartości 3">
            <a:extLst>
              <a:ext uri="{FF2B5EF4-FFF2-40B4-BE49-F238E27FC236}">
                <a16:creationId xmlns:a16="http://schemas.microsoft.com/office/drawing/2014/main" id="{E900B971-95C0-0314-B12B-86A783DA4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819" y="1259557"/>
            <a:ext cx="9000520" cy="61206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/>
              <a:t>asteronim</a:t>
            </a:r>
          </a:p>
          <a:p>
            <a:pPr lvl="1">
              <a:spcBef>
                <a:spcPts val="0"/>
              </a:spcBef>
            </a:pPr>
            <a:r>
              <a:rPr lang="pl-PL" sz="1600"/>
              <a:t>trzy na jednym poziomie lub dwa u góry, jeden u dołu</a:t>
            </a:r>
            <a:br>
              <a:rPr lang="pl-PL" sz="1600"/>
            </a:br>
            <a:endParaRPr lang="pl-PL" sz="1600"/>
          </a:p>
          <a:p>
            <a:pPr>
              <a:spcBef>
                <a:spcPts val="0"/>
              </a:spcBef>
            </a:pPr>
            <a:r>
              <a:rPr lang="pl-PL"/>
              <a:t>poezja – zamiast tytułu</a:t>
            </a:r>
          </a:p>
          <a:p>
            <a:pPr lvl="1">
              <a:spcBef>
                <a:spcPts val="0"/>
              </a:spcBef>
            </a:pPr>
            <a:r>
              <a:rPr lang="pl-PL" sz="1600"/>
              <a:t>trzy na jednym poziomie lub jeden u góry, dwa u dołu</a:t>
            </a:r>
            <a:br>
              <a:rPr lang="pl-PL" sz="1600"/>
            </a:br>
            <a:endParaRPr lang="pl-PL" sz="1600"/>
          </a:p>
          <a:p>
            <a:pPr>
              <a:spcBef>
                <a:spcPts val="0"/>
              </a:spcBef>
            </a:pPr>
            <a:r>
              <a:rPr lang="pl-PL"/>
              <a:t>słownik, encyklopedia – odsyłacz uzupełniający</a:t>
            </a:r>
            <a:br>
              <a:rPr lang="pl-PL"/>
            </a:br>
            <a:endParaRPr lang="pl-PL"/>
          </a:p>
          <a:p>
            <a:pPr>
              <a:spcBef>
                <a:spcPts val="0"/>
              </a:spcBef>
            </a:pPr>
            <a:r>
              <a:rPr lang="pl-PL"/>
              <a:t>znak opuszczenia – dyskrecja, wulgaryzmy</a:t>
            </a:r>
            <a:br>
              <a:rPr lang="pl-PL"/>
            </a:br>
            <a:endParaRPr lang="pl-PL"/>
          </a:p>
          <a:p>
            <a:pPr>
              <a:spcBef>
                <a:spcPts val="0"/>
              </a:spcBef>
            </a:pPr>
            <a:r>
              <a:rPr lang="pl-PL"/>
              <a:t>odnośnik do przypisu</a:t>
            </a:r>
            <a:br>
              <a:rPr lang="pl-PL"/>
            </a:br>
            <a:endParaRPr lang="pl-PL"/>
          </a:p>
          <a:p>
            <a:pPr>
              <a:spcBef>
                <a:spcPts val="0"/>
              </a:spcBef>
            </a:pPr>
            <a:r>
              <a:rPr lang="pl-PL"/>
              <a:t>odsyłacz w prasie</a:t>
            </a:r>
            <a:br>
              <a:rPr lang="pl-PL"/>
            </a:br>
            <a:endParaRPr lang="pl-PL"/>
          </a:p>
          <a:p>
            <a:pPr>
              <a:spcBef>
                <a:spcPts val="0"/>
              </a:spcBef>
            </a:pPr>
            <a:r>
              <a:rPr lang="pl-PL"/>
              <a:t>na okładce – tom</a:t>
            </a:r>
            <a:br>
              <a:rPr lang="pl-PL"/>
            </a:br>
            <a:endParaRPr lang="pl-PL"/>
          </a:p>
          <a:p>
            <a:pPr>
              <a:spcBef>
                <a:spcPts val="0"/>
              </a:spcBef>
            </a:pPr>
            <a:r>
              <a:rPr lang="pl-PL"/>
              <a:t>przerywnik</a:t>
            </a:r>
          </a:p>
          <a:p>
            <a:pPr lvl="1">
              <a:spcBef>
                <a:spcPts val="0"/>
              </a:spcBef>
            </a:pPr>
            <a:r>
              <a:rPr lang="pl-PL" sz="1600"/>
              <a:t>proza: dwa u góry, jeden u dołu</a:t>
            </a:r>
          </a:p>
          <a:p>
            <a:pPr lvl="1">
              <a:spcBef>
                <a:spcPts val="0"/>
              </a:spcBef>
            </a:pPr>
            <a:r>
              <a:rPr lang="pl-PL" sz="1600"/>
              <a:t>poezja: jeden u góry, dwa u dołu</a:t>
            </a:r>
          </a:p>
          <a:p>
            <a:pPr lvl="1">
              <a:spcBef>
                <a:spcPts val="0"/>
              </a:spcBef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433FBC0-16C6-BD1B-25B5-21228BC175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88F3941-2421-1588-5BA0-862ADDF619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932871" y="3290023"/>
            <a:ext cx="1303409" cy="117383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FE0D970-48D5-6E9F-A1CC-92B2841EEA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V="1">
            <a:off x="7932871" y="1651030"/>
            <a:ext cx="1304657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59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C8F34-16CD-09EE-87E8-89285FFDD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B273958-D01D-BAED-EF0A-3C0163D7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827509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Znaki działań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CFEEF3D-F7BD-73D0-B9BD-5795949C1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9EC7C7-F910-ACBD-A601-D33798EC0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819" y="2123653"/>
            <a:ext cx="8999538" cy="6121400"/>
          </a:xfrm>
        </p:spPr>
        <p:txBody>
          <a:bodyPr>
            <a:normAutofit/>
          </a:bodyPr>
          <a:lstStyle/>
          <a:p>
            <a:r>
              <a:rPr lang="pl-PL"/>
              <a:t>+, ×, :, ±, =, ≠, ≈</a:t>
            </a:r>
          </a:p>
          <a:p>
            <a:endParaRPr lang="pl-PL"/>
          </a:p>
          <a:p>
            <a:r>
              <a:rPr lang="pl-PL"/>
              <a:t>zawsze ze spacjami po obu stronach</a:t>
            </a:r>
          </a:p>
          <a:p>
            <a:pPr lvl="1"/>
            <a:r>
              <a:rPr lang="pl-PL" sz="1600"/>
              <a:t>wyjątek 1: wyniki sportowe</a:t>
            </a:r>
          </a:p>
          <a:p>
            <a:pPr lvl="1"/>
            <a:r>
              <a:rPr lang="pl-PL" sz="1600"/>
              <a:t>wyjątek 2: plus minus – przy cyfrze</a:t>
            </a:r>
          </a:p>
          <a:p>
            <a:pPr lvl="1"/>
            <a:endParaRPr lang="pl-PL" sz="1600"/>
          </a:p>
          <a:p>
            <a:r>
              <a:rPr lang="pl-PL"/>
              <a:t>znak mnożenia – do oznaczania wymiarów, formatów</a:t>
            </a:r>
            <a:br>
              <a:rPr lang="pl-PL"/>
            </a:br>
            <a:r>
              <a:rPr lang="pl-PL"/>
              <a:t>(nie </a:t>
            </a:r>
            <a:r>
              <a:rPr lang="pl-PL">
                <a:solidFill>
                  <a:srgbClr val="FF0000"/>
                </a:solidFill>
              </a:rPr>
              <a:t>x</a:t>
            </a:r>
            <a:r>
              <a:rPr lang="pl-PL"/>
              <a:t>, </a:t>
            </a:r>
            <a:r>
              <a:rPr lang="pl-PL">
                <a:solidFill>
                  <a:srgbClr val="FF0000"/>
                </a:solidFill>
                <a:latin typeface="Minion Pro" panose="02040503050201020203" pitchFamily="18" charset="0"/>
              </a:rPr>
              <a:t>x</a:t>
            </a:r>
            <a:r>
              <a:rPr lang="pl-PL"/>
              <a:t>!)</a:t>
            </a:r>
            <a:br>
              <a:rPr lang="pl-PL"/>
            </a:br>
            <a:endParaRPr lang="pl-PL"/>
          </a:p>
          <a:p>
            <a:pPr marL="0" indent="0">
              <a:buNone/>
            </a:pP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  <a:p>
            <a:pPr marL="0" indent="0">
              <a:buNone/>
            </a:pPr>
            <a:br>
              <a:rPr lang="pl-PL"/>
            </a:br>
            <a:endParaRPr lang="pl-PL"/>
          </a:p>
          <a:p>
            <a:pPr lvl="1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18B03D6-40AC-9FF6-C2DD-6C0A6576B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044" y="2843733"/>
            <a:ext cx="1940312" cy="19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4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42114-866C-032A-50BE-6EF4630FF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F2A564F-02C4-AD2E-D415-A82C0A80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 anchor="t">
            <a:normAutofit/>
          </a:bodyPr>
          <a:lstStyle/>
          <a:p>
            <a:r>
              <a:rPr lang="pl-PL"/>
              <a:t>Podział znaków</a:t>
            </a:r>
          </a:p>
        </p:txBody>
      </p:sp>
      <p:sp>
        <p:nvSpPr>
          <p:cNvPr id="48" name="Symbol zastępczy zawartości 47">
            <a:extLst>
              <a:ext uri="{FF2B5EF4-FFF2-40B4-BE49-F238E27FC236}">
                <a16:creationId xmlns:a16="http://schemas.microsoft.com/office/drawing/2014/main" id="{223C0009-DB25-4155-C593-713E3EEBA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536504" cy="5328392"/>
          </a:xfrm>
        </p:spPr>
        <p:txBody>
          <a:bodyPr>
            <a:normAutofit/>
          </a:bodyPr>
          <a:lstStyle/>
          <a:p>
            <a:r>
              <a:rPr lang="pl-PL" sz="2000"/>
              <a:t>interpunkcyjne (przestankowe) – podział części zdania</a:t>
            </a:r>
          </a:p>
          <a:p>
            <a:pPr lvl="1"/>
            <a:r>
              <a:rPr lang="pl-PL"/>
              <a:t>łącznik (dywiz)</a:t>
            </a:r>
          </a:p>
          <a:p>
            <a:pPr lvl="1"/>
            <a:r>
              <a:rPr lang="pl-PL"/>
              <a:t>myślnik (półpauza/pauza)</a:t>
            </a:r>
          </a:p>
          <a:p>
            <a:pPr lvl="1"/>
            <a:r>
              <a:rPr lang="pl-PL"/>
              <a:t>cudzysłów</a:t>
            </a:r>
          </a:p>
          <a:p>
            <a:r>
              <a:rPr lang="pl-PL" sz="2000"/>
              <a:t>pisarskie – różne funkcje edytorskie</a:t>
            </a:r>
          </a:p>
          <a:p>
            <a:pPr lvl="1"/>
            <a:r>
              <a:rPr lang="pl-PL"/>
              <a:t>ukośnik </a:t>
            </a:r>
          </a:p>
          <a:p>
            <a:pPr lvl="1"/>
            <a:r>
              <a:rPr lang="pl-PL"/>
              <a:t>spacja (odstęp) </a:t>
            </a:r>
          </a:p>
          <a:p>
            <a:pPr lvl="1"/>
            <a:r>
              <a:rPr lang="pl-PL"/>
              <a:t>apostrof</a:t>
            </a:r>
          </a:p>
          <a:p>
            <a:pPr lvl="1"/>
            <a:r>
              <a:rPr lang="pl-PL"/>
              <a:t>tylda </a:t>
            </a:r>
          </a:p>
          <a:p>
            <a:pPr lvl="1"/>
            <a:r>
              <a:rPr lang="pl-PL"/>
              <a:t>strzałka</a:t>
            </a:r>
          </a:p>
          <a:p>
            <a:pPr lvl="1"/>
            <a:r>
              <a:rPr lang="pl-PL"/>
              <a:t>kropka środkowa </a:t>
            </a:r>
          </a:p>
          <a:p>
            <a:pPr lvl="1"/>
            <a:r>
              <a:rPr lang="pl-PL"/>
              <a:t>separator </a:t>
            </a:r>
          </a:p>
          <a:p>
            <a:pPr lvl="1"/>
            <a:endParaRPr lang="pl-PL"/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573A83EB-F961-B954-433A-C2DBFD28C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pl-PL"/>
          </a:p>
        </p:txBody>
      </p:sp>
      <p:pic>
        <p:nvPicPr>
          <p:cNvPr id="49" name="Obraz 48">
            <a:extLst>
              <a:ext uri="{FF2B5EF4-FFF2-40B4-BE49-F238E27FC236}">
                <a16:creationId xmlns:a16="http://schemas.microsoft.com/office/drawing/2014/main" id="{C170D63B-5A92-64D7-C9E8-E3F9A2F2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59" y="900113"/>
            <a:ext cx="3787019" cy="5759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1096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0B536-12EC-9E56-AA7B-8ACA2AFC5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435BEBB-E293-A113-CFB2-C4E4242E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827509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Ampersand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FA2E4D3-D762-E65A-1848-CB6A74D76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600B3E3-6F72-0676-355E-7ECBDB265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819" y="2123653"/>
            <a:ext cx="8999538" cy="6121400"/>
          </a:xfrm>
        </p:spPr>
        <p:txBody>
          <a:bodyPr>
            <a:normAutofit/>
          </a:bodyPr>
          <a:lstStyle/>
          <a:p>
            <a:r>
              <a:rPr lang="pl-PL"/>
              <a:t>= etka</a:t>
            </a:r>
          </a:p>
          <a:p>
            <a:endParaRPr lang="pl-PL"/>
          </a:p>
          <a:p>
            <a:r>
              <a:rPr lang="pl-PL"/>
              <a:t>ze spacjami między całymi wyrazami</a:t>
            </a:r>
          </a:p>
          <a:p>
            <a:endParaRPr lang="pl-PL"/>
          </a:p>
          <a:p>
            <a:r>
              <a:rPr lang="pl-PL"/>
              <a:t>bez spacji między skrótami literowymi</a:t>
            </a:r>
            <a:br>
              <a:rPr lang="pl-PL"/>
            </a:br>
            <a:endParaRPr lang="pl-PL"/>
          </a:p>
          <a:p>
            <a:pPr marL="0" indent="0">
              <a:buNone/>
            </a:pP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  <a:p>
            <a:pPr marL="0" indent="0">
              <a:buNone/>
            </a:pPr>
            <a:br>
              <a:rPr lang="pl-PL"/>
            </a:br>
            <a:endParaRPr lang="pl-PL"/>
          </a:p>
          <a:p>
            <a:pPr lvl="1"/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2238872-960C-C770-107E-F6F8E62F4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978" y="1187549"/>
            <a:ext cx="3852488" cy="38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4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555AA-6DBD-4A2B-0E18-BD3D5ACDB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2B84D05-56C2-E372-EBD2-1C70B435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827509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Copyright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68A06F5-0C40-61F6-81E6-8DD54E0CBB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31F373-872F-4C7E-CE14-D689CFB73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819" y="2123653"/>
            <a:ext cx="8999538" cy="6121400"/>
          </a:xfrm>
        </p:spPr>
        <p:txBody>
          <a:bodyPr>
            <a:normAutofit/>
          </a:bodyPr>
          <a:lstStyle/>
          <a:p>
            <a:r>
              <a:rPr lang="pl-PL"/>
              <a:t>zawsze ze spacjami</a:t>
            </a:r>
            <a:br>
              <a:rPr lang="pl-PL"/>
            </a:br>
            <a:endParaRPr lang="pl-PL"/>
          </a:p>
          <a:p>
            <a:r>
              <a:rPr lang="pl-PL"/>
              <a:t>nota copyrightowa – na stronie redakcyjnej:</a:t>
            </a:r>
            <a:br>
              <a:rPr lang="pl-PL"/>
            </a:br>
            <a:br>
              <a:rPr lang="pl-PL"/>
            </a:br>
            <a:r>
              <a:rPr lang="pl-PL" sz="1600"/>
              <a:t>© Copyright by Jan Kowalski</a:t>
            </a:r>
          </a:p>
          <a:p>
            <a:pPr marL="0" indent="0">
              <a:buNone/>
            </a:pPr>
            <a:br>
              <a:rPr lang="pl-PL"/>
            </a:br>
            <a:r>
              <a:rPr lang="pl-PL"/>
              <a:t> </a:t>
            </a:r>
          </a:p>
          <a:p>
            <a:pPr marL="0" indent="0">
              <a:buNone/>
            </a:pP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  <a:p>
            <a:pPr marL="0" indent="0">
              <a:buNone/>
            </a:pPr>
            <a:br>
              <a:rPr lang="pl-PL"/>
            </a:br>
            <a:endParaRPr lang="pl-PL"/>
          </a:p>
          <a:p>
            <a:pPr lvl="1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AB17F62-9F76-E16F-FC13-3663D69D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9" r="13061"/>
          <a:stretch>
            <a:fillRect/>
          </a:stretch>
        </p:blipFill>
        <p:spPr>
          <a:xfrm>
            <a:off x="5993978" y="1691605"/>
            <a:ext cx="417646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38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83376-8E0A-9298-32FF-1EC74F02F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0AA2853-A66E-33FB-238D-F0459985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827509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Symbole walut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4EBA2CF-695B-64E9-C469-EA53178373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6A14176-1737-D782-BE1B-49A6AFD24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819" y="2123653"/>
            <a:ext cx="8999538" cy="6121400"/>
          </a:xfrm>
        </p:spPr>
        <p:txBody>
          <a:bodyPr>
            <a:normAutofit/>
          </a:bodyPr>
          <a:lstStyle/>
          <a:p>
            <a:r>
              <a:rPr lang="pl-PL"/>
              <a:t>zawsze po liczbie i spacji</a:t>
            </a:r>
          </a:p>
          <a:p>
            <a:pPr marL="0" indent="0">
              <a:buNone/>
            </a:pPr>
            <a:endParaRPr lang="pl-PL"/>
          </a:p>
          <a:p>
            <a:endParaRPr lang="pl-PL"/>
          </a:p>
          <a:p>
            <a:pPr marL="0" indent="0">
              <a:buNone/>
            </a:pPr>
            <a:br>
              <a:rPr lang="pl-PL"/>
            </a:br>
            <a:br>
              <a:rPr lang="pl-PL"/>
            </a:br>
            <a:endParaRPr lang="pl-PL"/>
          </a:p>
          <a:p>
            <a:pPr marL="0" indent="0">
              <a:buNone/>
            </a:pPr>
            <a:br>
              <a:rPr lang="pl-PL"/>
            </a:br>
            <a:endParaRPr lang="pl-PL"/>
          </a:p>
          <a:p>
            <a:pPr lvl="1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E5D2A7C-1A95-03C3-956E-13A62C573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222" y="1447589"/>
            <a:ext cx="5482422" cy="52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83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E0DC0-3A73-202F-521E-9B594F27A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9F69EDB-3998-8CBE-91B9-4A70DFB2B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827509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Piktogramy (semiogramy)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0129A3B-16CB-565A-C4E0-9D9E6CF19A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C008B25-3B89-9732-5313-FCA6C6584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658" y="1763613"/>
            <a:ext cx="5082490" cy="515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5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2A841-6CE9-8BD3-10B0-6A1028940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90EA0DC-1717-B076-C618-499DDC45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477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Skróty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6863ACF-8420-6BDB-0462-DEBC94DC2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pl-PL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DB22A293-E42A-4ADB-7DB9-A36BC2C50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434" y="1479914"/>
            <a:ext cx="9505056" cy="5976664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np.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m.in.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tzn.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tzw.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tj.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itd., itp., </a:t>
            </a:r>
            <a:r>
              <a:rPr lang="pl-PL" i="1"/>
              <a:t>etc.</a:t>
            </a:r>
            <a:r>
              <a:rPr lang="pl-PL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pt.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i in.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ok.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por., zob.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r., w.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n.e., p.n.e.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płd., pd.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płn., pn.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wsch., zach.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n.p.m., p.p.m.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tys., mln, mld </a:t>
            </a: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przeł., tłum.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red., red. nauk.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przyp., przyp. tłum., przyp. aut., </a:t>
            </a:r>
            <a:br>
              <a:rPr lang="pl-PL"/>
            </a:br>
            <a:r>
              <a:rPr lang="pl-PL"/>
              <a:t>przyp. red.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i in., </a:t>
            </a:r>
            <a:r>
              <a:rPr lang="pl-PL" i="1"/>
              <a:t>et al.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i="1"/>
              <a:t>loc. cit.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dz. cyt., </a:t>
            </a:r>
            <a:r>
              <a:rPr lang="pl-PL" i="1"/>
              <a:t>op. cit.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b.m., </a:t>
            </a:r>
            <a:r>
              <a:rPr lang="pl-PL" i="1"/>
              <a:t>s.l.</a:t>
            </a:r>
            <a:r>
              <a:rPr lang="pl-PL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b.r., </a:t>
            </a:r>
            <a:r>
              <a:rPr lang="pl-PL" i="1"/>
              <a:t>s.a.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b.w., </a:t>
            </a:r>
            <a:r>
              <a:rPr lang="pl-PL" i="1"/>
              <a:t>s.n.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b.m.r., </a:t>
            </a:r>
            <a:r>
              <a:rPr lang="pl-PL" i="1"/>
              <a:t>s.l.a.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nr, t., cz., z.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rozdz.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p., pkt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s., w.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/>
              <a:t>rys., fot., tab. </a:t>
            </a:r>
            <a:br>
              <a:rPr lang="pl-PL"/>
            </a:br>
            <a:endParaRPr lang="pl-PL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pl-PL"/>
            </a:br>
            <a:endParaRPr lang="pl-PL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51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E188F-3CF4-C70A-09F7-049590FCF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C23BD63-29B9-91A0-DD88-29DC187C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Łącznik (dywiz)</a:t>
            </a:r>
          </a:p>
        </p:txBody>
      </p:sp>
      <p:sp>
        <p:nvSpPr>
          <p:cNvPr id="11" name="Symbol zastępczy zawartości 6">
            <a:extLst>
              <a:ext uri="{FF2B5EF4-FFF2-40B4-BE49-F238E27FC236}">
                <a16:creationId xmlns:a16="http://schemas.microsoft.com/office/drawing/2014/main" id="{42C45762-E163-52A9-1667-CCF1B639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najkrótsza kreska: -</a:t>
            </a:r>
          </a:p>
          <a:p>
            <a:r>
              <a:rPr lang="pl-PL"/>
              <a:t>zawsze bez spacji po obu stronach</a:t>
            </a:r>
          </a:p>
          <a:p>
            <a:r>
              <a:rPr lang="pl-PL"/>
              <a:t>przymiotniki złożone</a:t>
            </a:r>
          </a:p>
          <a:p>
            <a:r>
              <a:rPr lang="pl-PL"/>
              <a:t>rzeczowniki równorzędne</a:t>
            </a:r>
          </a:p>
          <a:p>
            <a:r>
              <a:rPr lang="pl-PL"/>
              <a:t>podwójne nazwy geograficzne i topograficzne</a:t>
            </a:r>
          </a:p>
          <a:p>
            <a:r>
              <a:rPr lang="pl-PL"/>
              <a:t>podwójne nazwiska i pseudonimy z nazwiskami</a:t>
            </a:r>
          </a:p>
          <a:p>
            <a:r>
              <a:rPr lang="pl-PL"/>
              <a:t>przedrostki + nazwy</a:t>
            </a:r>
          </a:p>
          <a:p>
            <a:r>
              <a:rPr lang="pl-PL"/>
              <a:t>niektóre onomatopeje</a:t>
            </a:r>
          </a:p>
          <a:p>
            <a:r>
              <a:rPr lang="pl-PL"/>
              <a:t>zapisy słowno-liczbowe i skrótowce z końcówką</a:t>
            </a:r>
          </a:p>
          <a:p>
            <a:r>
              <a:rPr lang="pl-PL"/>
              <a:t>podział wyrazu</a:t>
            </a:r>
          </a:p>
          <a:p>
            <a:endParaRPr lang="pl-PL"/>
          </a:p>
          <a:p>
            <a:pPr marL="503971" lvl="1" indent="0">
              <a:buNone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78524A1-ACAE-593D-1F9F-EF056B7DB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4B6CDA5D-00DE-F2E9-3C99-65525588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323" y="2466228"/>
            <a:ext cx="2687753" cy="26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4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B7A35-2575-D051-0144-4B37BF753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23FCE536-5716-DD95-03C5-B47BD207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alibri "/>
              </a:rPr>
              <a:t>Półpauza</a:t>
            </a:r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843EA7E5-4F6D-F454-0F66-9B54C7244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wszystkie funkcje myślnika</a:t>
            </a:r>
          </a:p>
          <a:p>
            <a:r>
              <a:rPr lang="pl-PL"/>
              <a:t>zakresy liczb</a:t>
            </a:r>
          </a:p>
          <a:p>
            <a:r>
              <a:rPr lang="pl-PL"/>
              <a:t>początek dialogu w powieści</a:t>
            </a:r>
          </a:p>
          <a:p>
            <a:r>
              <a:rPr lang="pl-PL"/>
              <a:t>początek przytoczenia wypowiedzi ustnej, </a:t>
            </a:r>
            <a:br>
              <a:rPr lang="pl-PL"/>
            </a:br>
            <a:r>
              <a:rPr lang="pl-PL"/>
              <a:t>np. w prasie</a:t>
            </a:r>
          </a:p>
          <a:p>
            <a:r>
              <a:rPr lang="pl-PL"/>
              <a:t>wyliczenia</a:t>
            </a:r>
          </a:p>
          <a:p>
            <a:r>
              <a:rPr lang="pl-PL"/>
              <a:t>zapisy relacji: </a:t>
            </a:r>
          </a:p>
          <a:p>
            <a:pPr lvl="1"/>
            <a:r>
              <a:rPr lang="pl-PL" sz="1600"/>
              <a:t>czas</a:t>
            </a:r>
          </a:p>
          <a:p>
            <a:pPr lvl="1"/>
            <a:r>
              <a:rPr lang="pl-PL" sz="1600"/>
              <a:t>trasa </a:t>
            </a:r>
          </a:p>
          <a:p>
            <a:pPr lvl="1"/>
            <a:r>
              <a:rPr lang="pl-PL" sz="1600"/>
              <a:t>stosunki między państwami, pojęciami</a:t>
            </a:r>
          </a:p>
          <a:p>
            <a:pPr lvl="1"/>
            <a:r>
              <a:rPr lang="pl-PL" sz="1600"/>
              <a:t>ze spacjami, jeśli choć jeden z łączonych elementów ma w sobie spacje</a:t>
            </a:r>
            <a:br>
              <a:rPr lang="pl-PL"/>
            </a:br>
            <a:endParaRPr lang="pl-PL"/>
          </a:p>
          <a:p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 i="1" u="sng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B0EB31D-A7CF-F1EF-FC75-CD27B69BFF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47" name="Obraz 46">
            <a:extLst>
              <a:ext uri="{FF2B5EF4-FFF2-40B4-BE49-F238E27FC236}">
                <a16:creationId xmlns:a16="http://schemas.microsoft.com/office/drawing/2014/main" id="{5584E3E8-92C4-6D61-A0B2-905AF304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74" y="2640067"/>
            <a:ext cx="2415632" cy="227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1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AB2D4-8EEB-DB8B-16D6-058654B15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8894A14-52ED-6B5F-1ECA-91940CA3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Cudzysłów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5689C9F9-FFCA-0D98-57FD-D9CDECDDC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/>
          <a:p>
            <a:r>
              <a:rPr lang="pl-PL"/>
              <a:t>cudzysłów typograficzny polski (pierwszego stopnia): „ ”</a:t>
            </a:r>
          </a:p>
          <a:p>
            <a:r>
              <a:rPr lang="pl-PL"/>
              <a:t>cudzysłów wewnętrzny </a:t>
            </a:r>
            <a:br>
              <a:rPr lang="pl-PL"/>
            </a:br>
            <a:r>
              <a:rPr lang="pl-PL"/>
              <a:t>(drugiego stopnia):</a:t>
            </a:r>
          </a:p>
          <a:p>
            <a:pPr lvl="1"/>
            <a:r>
              <a:rPr lang="pl-PL"/>
              <a:t>francuski: « » </a:t>
            </a:r>
          </a:p>
          <a:p>
            <a:pPr lvl="1"/>
            <a:r>
              <a:rPr lang="pl-PL"/>
              <a:t>niemiecki: » «</a:t>
            </a:r>
          </a:p>
          <a:p>
            <a:r>
              <a:rPr lang="pl-PL"/>
              <a:t>cudzysłów apostrofowy </a:t>
            </a:r>
            <a:br>
              <a:rPr lang="pl-PL"/>
            </a:br>
            <a:r>
              <a:rPr lang="pl-PL"/>
              <a:t>(trzeciego stopnia): ‘ ’</a:t>
            </a:r>
          </a:p>
          <a:p>
            <a:r>
              <a:rPr lang="pl-PL"/>
              <a:t>cudzysłów maszynowy: " " – </a:t>
            </a:r>
            <a:br>
              <a:rPr lang="pl-PL"/>
            </a:br>
            <a:r>
              <a:rPr lang="pl-PL" b="1">
                <a:solidFill>
                  <a:srgbClr val="FF0000"/>
                </a:solidFill>
              </a:rPr>
              <a:t>nie używać!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 i="1" u="sng"/>
          </a:p>
        </p:txBody>
      </p:sp>
      <p:pic>
        <p:nvPicPr>
          <p:cNvPr id="3" name="Obraz 2" descr="Obraz zawierający Czcionka, pismo odręczne, kaligrafia, typografia&#10;&#10;Zawartość wygenerowana przez AI może być niepoprawna.">
            <a:extLst>
              <a:ext uri="{FF2B5EF4-FFF2-40B4-BE49-F238E27FC236}">
                <a16:creationId xmlns:a16="http://schemas.microsoft.com/office/drawing/2014/main" id="{B9BAF728-29DC-002B-11E6-530FD9596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059" y="2267669"/>
            <a:ext cx="4140000" cy="3415500"/>
          </a:xfrm>
          <a:prstGeom prst="rect">
            <a:avLst/>
          </a:prstGeom>
          <a:noFill/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7B2110-A538-66F6-CDFA-699F4FBA3C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pl-PL" sz="300"/>
          </a:p>
        </p:txBody>
      </p:sp>
    </p:spTree>
    <p:extLst>
      <p:ext uri="{BB962C8B-B14F-4D97-AF65-F5344CB8AC3E}">
        <p14:creationId xmlns:p14="http://schemas.microsoft.com/office/powerpoint/2010/main" val="130335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F32D3-2D00-9027-7276-B58493032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79A8CED-9B65-23C1-0B87-3987992E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Ukośnik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57774721-39A5-B06E-ACD3-765D8CBBE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/>
          <a:p>
            <a:r>
              <a:rPr lang="pl-PL"/>
              <a:t>elementy alternatywne</a:t>
            </a:r>
          </a:p>
          <a:p>
            <a:r>
              <a:rPr lang="pl-PL"/>
              <a:t>cytaty z poezji zapisane w ciągu – </a:t>
            </a:r>
            <a:br>
              <a:rPr lang="pl-PL"/>
            </a:br>
            <a:r>
              <a:rPr lang="pl-PL"/>
              <a:t>granice wersów (pojedynczy) i strof (podwójny)</a:t>
            </a:r>
          </a:p>
          <a:p>
            <a:r>
              <a:rPr lang="pl-PL"/>
              <a:t>przełom lat</a:t>
            </a:r>
          </a:p>
          <a:p>
            <a:r>
              <a:rPr lang="pl-PL"/>
              <a:t>jednostki miar – w znaczeniu „na”</a:t>
            </a:r>
          </a:p>
          <a:p>
            <a:r>
              <a:rPr lang="pl-PL"/>
              <a:t>ułamki zwykłe</a:t>
            </a:r>
          </a:p>
          <a:p>
            <a:r>
              <a:rPr lang="pl-PL"/>
              <a:t>metrum utworu muzycznego</a:t>
            </a:r>
          </a:p>
          <a:p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 i="1" u="sng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2250F94-7E46-C30C-2729-A9D235F41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034" y="2366880"/>
            <a:ext cx="2825913" cy="2825913"/>
          </a:xfrm>
          <a:prstGeom prst="rect">
            <a:avLst/>
          </a:prstGeom>
          <a:noFill/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E90B2AF-2215-3310-E3FF-E0EAE947D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pl-PL" sz="300"/>
          </a:p>
        </p:txBody>
      </p:sp>
    </p:spTree>
    <p:extLst>
      <p:ext uri="{BB962C8B-B14F-4D97-AF65-F5344CB8AC3E}">
        <p14:creationId xmlns:p14="http://schemas.microsoft.com/office/powerpoint/2010/main" val="48827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E34FA-F2D7-F275-AEC7-E479C9433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CBF1F40-C0FF-9272-A9E8-F29C9555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alibri "/>
              </a:rPr>
              <a:t>Spacja</a:t>
            </a:r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97E36F4-690E-70C9-957E-04A27D59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międzywyrazowa</a:t>
            </a:r>
          </a:p>
          <a:p>
            <a:r>
              <a:rPr lang="pl-PL"/>
              <a:t>twarda</a:t>
            </a:r>
          </a:p>
          <a:p>
            <a:r>
              <a:rPr lang="pl-PL"/>
              <a:t>firetowa</a:t>
            </a:r>
          </a:p>
          <a:p>
            <a:r>
              <a:rPr lang="pl-PL"/>
              <a:t>półfiretowa</a:t>
            </a:r>
          </a:p>
          <a:p>
            <a:r>
              <a:rPr lang="pl-PL"/>
              <a:t>włosowa</a:t>
            </a:r>
            <a:br>
              <a:rPr lang="pl-PL"/>
            </a:br>
            <a:br>
              <a:rPr lang="pl-PL"/>
            </a:br>
            <a:endParaRPr lang="pl-PL"/>
          </a:p>
          <a:p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 i="1" u="sng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028C7C5-688E-62C6-C960-64006F6117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DF13C72B-8CE7-F4AD-2267-84BF4C1FB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890" y="2212522"/>
            <a:ext cx="2968525" cy="169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3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1B6A7-376B-6EE8-FDC8-B8638FE4C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E8EA2A5-FEB2-CDBE-CA84-2579AB43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Apostrof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602A20-9122-790B-14C5-7474836EB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752048" cy="4680018"/>
          </a:xfrm>
        </p:spPr>
        <p:txBody>
          <a:bodyPr>
            <a:normAutofit/>
          </a:bodyPr>
          <a:lstStyle/>
          <a:p>
            <a:r>
              <a:rPr lang="pl-PL"/>
              <a:t>nie: </a:t>
            </a:r>
            <a:r>
              <a:rPr lang="pl-PL">
                <a:solidFill>
                  <a:srgbClr val="FF0000"/>
                </a:solidFill>
              </a:rPr>
              <a:t>`</a:t>
            </a:r>
            <a:r>
              <a:rPr lang="pl-PL"/>
              <a:t>, </a:t>
            </a:r>
            <a:r>
              <a:rPr lang="pl-PL">
                <a:solidFill>
                  <a:srgbClr val="FF0000"/>
                </a:solidFill>
              </a:rPr>
              <a:t>'</a:t>
            </a:r>
            <a:r>
              <a:rPr lang="pl-PL"/>
              <a:t>, </a:t>
            </a:r>
            <a:r>
              <a:rPr lang="pl-PL">
                <a:solidFill>
                  <a:srgbClr val="FF0000"/>
                </a:solidFill>
              </a:rPr>
              <a:t>"</a:t>
            </a:r>
            <a:r>
              <a:rPr lang="pl-PL"/>
              <a:t>, </a:t>
            </a:r>
            <a:r>
              <a:rPr lang="pl-PL">
                <a:solidFill>
                  <a:srgbClr val="FF0000"/>
                </a:solidFill>
              </a:rPr>
              <a:t>’</a:t>
            </a:r>
            <a:r>
              <a:rPr lang="pl-PL"/>
              <a:t>  </a:t>
            </a:r>
          </a:p>
          <a:p>
            <a:r>
              <a:rPr lang="pl-PL"/>
              <a:t>oddzielenie wyrazów obcych (również nazw) od polskiej końcówki gramatycznej</a:t>
            </a:r>
          </a:p>
          <a:p>
            <a:r>
              <a:rPr lang="pl-PL"/>
              <a:t>znak pominiętych pierwszych dwóch cyfr roku</a:t>
            </a:r>
          </a:p>
          <a:p>
            <a:r>
              <a:rPr lang="pl-PL"/>
              <a:t>obce nazwiska</a:t>
            </a:r>
          </a:p>
          <a:p>
            <a:pPr marL="0" indent="0">
              <a:buNone/>
            </a:pPr>
            <a:endParaRPr lang="pl-PL"/>
          </a:p>
          <a:p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9EC4B3B-DD87-BFBD-4418-7C072FD4A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018" y="2091843"/>
            <a:ext cx="3193880" cy="3375987"/>
          </a:xfrm>
          <a:prstGeom prst="rect">
            <a:avLst/>
          </a:prstGeom>
          <a:noFill/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6489E3B-821C-C5F1-24F5-F2D64B5826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pl-PL" sz="300"/>
          </a:p>
        </p:txBody>
      </p:sp>
    </p:spTree>
    <p:extLst>
      <p:ext uri="{BB962C8B-B14F-4D97-AF65-F5344CB8AC3E}">
        <p14:creationId xmlns:p14="http://schemas.microsoft.com/office/powerpoint/2010/main" val="23587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A29BC-21DC-FE1A-4183-791C67325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C3243BC2-9A6C-C987-DA9A-AF05B7CC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Tylda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77C241-EC61-0B5A-3487-8B961BF77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2400"/>
              <a:t>w słownikach językowych zamiast wyrazów hasłowych</a:t>
            </a:r>
            <a:br>
              <a:rPr lang="pl-PL" sz="2400"/>
            </a:br>
            <a:endParaRPr lang="pl-PL" sz="2400"/>
          </a:p>
          <a:p>
            <a:pPr>
              <a:lnSpc>
                <a:spcPct val="120000"/>
              </a:lnSpc>
            </a:pPr>
            <a:r>
              <a:rPr lang="pl-PL" sz="2400"/>
              <a:t> „około” – w tekstach specjalistycznych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CCC9A8E0-0B53-3A1A-F70D-B1AF9CF9E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018" y="2015547"/>
            <a:ext cx="3041937" cy="3041937"/>
          </a:xfrm>
          <a:prstGeom prst="rect">
            <a:avLst/>
          </a:prstGeom>
          <a:noFill/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44E1B8A-3BCD-31F7-1CEA-7FFE1DCC6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pl-PL" sz="300"/>
          </a:p>
        </p:txBody>
      </p:sp>
    </p:spTree>
    <p:extLst>
      <p:ext uri="{BB962C8B-B14F-4D97-AF65-F5344CB8AC3E}">
        <p14:creationId xmlns:p14="http://schemas.microsoft.com/office/powerpoint/2010/main" val="29176002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754</TotalTime>
  <Words>861</Words>
  <Application>Microsoft Office PowerPoint</Application>
  <PresentationFormat>Niestandardowy</PresentationFormat>
  <Paragraphs>236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</vt:lpstr>
      <vt:lpstr>Minion Pro</vt:lpstr>
      <vt:lpstr>Open Sans</vt:lpstr>
      <vt:lpstr>Motyw pakietu Office</vt:lpstr>
      <vt:lpstr>Redakcja, adiustacja i korekta komunikatów tekstowych</vt:lpstr>
      <vt:lpstr>Podział znaków</vt:lpstr>
      <vt:lpstr>Łącznik (dywiz)</vt:lpstr>
      <vt:lpstr>Półpauza</vt:lpstr>
      <vt:lpstr>Cudzysłów</vt:lpstr>
      <vt:lpstr>Ukośnik</vt:lpstr>
      <vt:lpstr>Spacja</vt:lpstr>
      <vt:lpstr>Apostrof</vt:lpstr>
      <vt:lpstr>Tylda</vt:lpstr>
      <vt:lpstr>Strzałka</vt:lpstr>
      <vt:lpstr>Kropka środkowa</vt:lpstr>
      <vt:lpstr>Ideogramy, piktogramy, skróty</vt:lpstr>
      <vt:lpstr>Ideogramy</vt:lpstr>
      <vt:lpstr>Paragraf</vt:lpstr>
      <vt:lpstr>Procent, promil, stopień</vt:lpstr>
      <vt:lpstr>Minuta/stopa i sekunda/cal</vt:lpstr>
      <vt:lpstr>Asterysk i obelisk</vt:lpstr>
      <vt:lpstr>Asterysk, cd.</vt:lpstr>
      <vt:lpstr>Znaki działań</vt:lpstr>
      <vt:lpstr>Ampersand</vt:lpstr>
      <vt:lpstr>Copyright</vt:lpstr>
      <vt:lpstr>Symbole walut</vt:lpstr>
      <vt:lpstr>Piktogramy (semiogramy)</vt:lpstr>
      <vt:lpstr>Skróty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Dorota Ucherek</cp:lastModifiedBy>
  <cp:revision>20</cp:revision>
  <dcterms:created xsi:type="dcterms:W3CDTF">2022-06-22T09:40:44Z</dcterms:created>
  <dcterms:modified xsi:type="dcterms:W3CDTF">2025-11-24T19:31:41Z</dcterms:modified>
</cp:coreProperties>
</file>