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sldIdLst>
    <p:sldId id="256" r:id="rId2"/>
    <p:sldId id="283" r:id="rId3"/>
    <p:sldId id="274" r:id="rId4"/>
    <p:sldId id="282" r:id="rId5"/>
    <p:sldId id="275" r:id="rId6"/>
    <p:sldId id="284" r:id="rId7"/>
    <p:sldId id="276" r:id="rId8"/>
    <p:sldId id="277" r:id="rId9"/>
    <p:sldId id="304" r:id="rId10"/>
    <p:sldId id="279" r:id="rId11"/>
    <p:sldId id="299" r:id="rId12"/>
    <p:sldId id="300" r:id="rId13"/>
    <p:sldId id="301" r:id="rId14"/>
    <p:sldId id="280" r:id="rId15"/>
    <p:sldId id="286" r:id="rId16"/>
    <p:sldId id="302" r:id="rId17"/>
    <p:sldId id="303" r:id="rId18"/>
    <p:sldId id="281" r:id="rId19"/>
    <p:sldId id="294" r:id="rId20"/>
    <p:sldId id="287" r:id="rId21"/>
    <p:sldId id="297" r:id="rId22"/>
    <p:sldId id="296" r:id="rId23"/>
    <p:sldId id="285" r:id="rId24"/>
    <p:sldId id="288" r:id="rId25"/>
    <p:sldId id="298" r:id="rId26"/>
    <p:sldId id="289" r:id="rId27"/>
    <p:sldId id="290" r:id="rId28"/>
    <p:sldId id="291" r:id="rId29"/>
    <p:sldId id="292" r:id="rId30"/>
    <p:sldId id="293" r:id="rId31"/>
    <p:sldId id="295" r:id="rId32"/>
    <p:sldId id="260" r:id="rId3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howGuides="1">
      <p:cViewPr varScale="1">
        <p:scale>
          <a:sx n="116" d="100"/>
          <a:sy n="116" d="100"/>
        </p:scale>
        <p:origin x="1544" y="192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image" Target="../media/image49.jpg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image" Target="../media/image49.jpg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DB59F4-7979-064F-A636-AA7B545D3A18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535A3DB-5AC2-0347-9219-32A8992528A5}">
      <dgm:prSet phldrT="[Tekst]"/>
      <dgm:spPr/>
      <dgm:t>
        <a:bodyPr/>
        <a:lstStyle/>
        <a:p>
          <a:r>
            <a:rPr lang="pl-PL" dirty="0"/>
            <a:t>System prawa</a:t>
          </a:r>
        </a:p>
      </dgm:t>
    </dgm:pt>
    <dgm:pt modelId="{338B2A6D-8684-914C-8C74-7248F36041AD}" type="parTrans" cxnId="{2E65B12F-39EE-F64B-9783-754F6FE3D5AD}">
      <dgm:prSet/>
      <dgm:spPr/>
      <dgm:t>
        <a:bodyPr/>
        <a:lstStyle/>
        <a:p>
          <a:endParaRPr lang="pl-PL"/>
        </a:p>
      </dgm:t>
    </dgm:pt>
    <dgm:pt modelId="{4B0E04B4-5A5C-CF48-B0F2-C89C40753D9C}" type="sibTrans" cxnId="{2E65B12F-39EE-F64B-9783-754F6FE3D5AD}">
      <dgm:prSet/>
      <dgm:spPr/>
      <dgm:t>
        <a:bodyPr/>
        <a:lstStyle/>
        <a:p>
          <a:endParaRPr lang="pl-PL"/>
        </a:p>
      </dgm:t>
    </dgm:pt>
    <dgm:pt modelId="{D9CF809E-37B2-F540-BD8F-DE22CC208FE6}">
      <dgm:prSet phldrT="[Tekst]"/>
      <dgm:spPr/>
      <dgm:t>
        <a:bodyPr/>
        <a:lstStyle/>
        <a:p>
          <a:r>
            <a:rPr lang="pl-PL" dirty="0"/>
            <a:t>Prawo publiczne</a:t>
          </a:r>
        </a:p>
      </dgm:t>
    </dgm:pt>
    <dgm:pt modelId="{D21990BA-4E82-994A-ACFB-80467990E077}" type="parTrans" cxnId="{AD39708B-7808-F44F-9A4B-668B89EDFAD2}">
      <dgm:prSet/>
      <dgm:spPr/>
      <dgm:t>
        <a:bodyPr/>
        <a:lstStyle/>
        <a:p>
          <a:endParaRPr lang="pl-PL"/>
        </a:p>
      </dgm:t>
    </dgm:pt>
    <dgm:pt modelId="{A79F2155-088D-494F-A564-183851554B12}" type="sibTrans" cxnId="{AD39708B-7808-F44F-9A4B-668B89EDFAD2}">
      <dgm:prSet/>
      <dgm:spPr/>
      <dgm:t>
        <a:bodyPr/>
        <a:lstStyle/>
        <a:p>
          <a:endParaRPr lang="pl-PL"/>
        </a:p>
      </dgm:t>
    </dgm:pt>
    <dgm:pt modelId="{DE364447-5208-F44C-825F-DE73CB8BADF8}">
      <dgm:prSet phldrT="[Tekst]"/>
      <dgm:spPr/>
      <dgm:t>
        <a:bodyPr/>
        <a:lstStyle/>
        <a:p>
          <a:r>
            <a:rPr lang="pl-PL" dirty="0"/>
            <a:t>Prawo prywatne</a:t>
          </a:r>
        </a:p>
      </dgm:t>
    </dgm:pt>
    <dgm:pt modelId="{A1688F7B-827E-C243-928F-1220BC21FDA8}" type="parTrans" cxnId="{95EC9755-B8BB-3745-AB9F-ED4F16DA7C5F}">
      <dgm:prSet/>
      <dgm:spPr/>
      <dgm:t>
        <a:bodyPr/>
        <a:lstStyle/>
        <a:p>
          <a:endParaRPr lang="pl-PL"/>
        </a:p>
      </dgm:t>
    </dgm:pt>
    <dgm:pt modelId="{D8138EEC-F1CE-5642-872F-602A062B2EBE}" type="sibTrans" cxnId="{95EC9755-B8BB-3745-AB9F-ED4F16DA7C5F}">
      <dgm:prSet/>
      <dgm:spPr/>
      <dgm:t>
        <a:bodyPr/>
        <a:lstStyle/>
        <a:p>
          <a:endParaRPr lang="pl-PL"/>
        </a:p>
      </dgm:t>
    </dgm:pt>
    <dgm:pt modelId="{1C64C179-4BCF-D948-8652-F9748D7A9813}">
      <dgm:prSet phldrT="[Tekst]"/>
      <dgm:spPr/>
      <dgm:t>
        <a:bodyPr/>
        <a:lstStyle/>
        <a:p>
          <a:r>
            <a:rPr lang="pl-PL" dirty="0"/>
            <a:t>Prawo karne</a:t>
          </a:r>
        </a:p>
      </dgm:t>
    </dgm:pt>
    <dgm:pt modelId="{C3549DC6-0827-5B43-A243-6402D8962FA4}" type="parTrans" cxnId="{52A346B3-C135-1C4E-ABEC-DB44192D051B}">
      <dgm:prSet/>
      <dgm:spPr/>
      <dgm:t>
        <a:bodyPr/>
        <a:lstStyle/>
        <a:p>
          <a:endParaRPr lang="pl-PL"/>
        </a:p>
      </dgm:t>
    </dgm:pt>
    <dgm:pt modelId="{FAD399AF-16CB-A44F-989D-AACBB99890FF}" type="sibTrans" cxnId="{52A346B3-C135-1C4E-ABEC-DB44192D051B}">
      <dgm:prSet/>
      <dgm:spPr/>
      <dgm:t>
        <a:bodyPr/>
        <a:lstStyle/>
        <a:p>
          <a:endParaRPr lang="pl-PL"/>
        </a:p>
      </dgm:t>
    </dgm:pt>
    <dgm:pt modelId="{5B239036-F65E-D24B-91AD-54A03E3CEDDA}">
      <dgm:prSet phldrT="[Tekst]"/>
      <dgm:spPr/>
      <dgm:t>
        <a:bodyPr/>
        <a:lstStyle/>
        <a:p>
          <a:r>
            <a:rPr lang="pl-PL" dirty="0"/>
            <a:t>Prawo administracyjne</a:t>
          </a:r>
        </a:p>
      </dgm:t>
    </dgm:pt>
    <dgm:pt modelId="{6D64687B-2E0A-8F43-BDCE-C649DB6152D0}" type="parTrans" cxnId="{CF72E119-0256-A443-9807-FFE38AD92196}">
      <dgm:prSet/>
      <dgm:spPr/>
      <dgm:t>
        <a:bodyPr/>
        <a:lstStyle/>
        <a:p>
          <a:endParaRPr lang="pl-PL"/>
        </a:p>
      </dgm:t>
    </dgm:pt>
    <dgm:pt modelId="{08D12AB5-2D48-0F4F-A8EB-75A2FF21095C}" type="sibTrans" cxnId="{CF72E119-0256-A443-9807-FFE38AD92196}">
      <dgm:prSet/>
      <dgm:spPr/>
      <dgm:t>
        <a:bodyPr/>
        <a:lstStyle/>
        <a:p>
          <a:endParaRPr lang="pl-PL"/>
        </a:p>
      </dgm:t>
    </dgm:pt>
    <dgm:pt modelId="{456AEFD9-C820-6942-83E4-201D58A259BE}">
      <dgm:prSet phldrT="[Tekst]"/>
      <dgm:spPr/>
      <dgm:t>
        <a:bodyPr/>
        <a:lstStyle/>
        <a:p>
          <a:r>
            <a:rPr lang="pl-PL" dirty="0"/>
            <a:t>Prawo cywilne</a:t>
          </a:r>
        </a:p>
      </dgm:t>
    </dgm:pt>
    <dgm:pt modelId="{E0FA8A41-A85D-9B4A-AE12-3752F8BADAF6}" type="parTrans" cxnId="{194D0209-4A21-6045-BC5A-6A153592E0F9}">
      <dgm:prSet/>
      <dgm:spPr/>
      <dgm:t>
        <a:bodyPr/>
        <a:lstStyle/>
        <a:p>
          <a:endParaRPr lang="pl-PL"/>
        </a:p>
      </dgm:t>
    </dgm:pt>
    <dgm:pt modelId="{52519A26-C064-9042-AE7A-673C5DC6DE8C}" type="sibTrans" cxnId="{194D0209-4A21-6045-BC5A-6A153592E0F9}">
      <dgm:prSet/>
      <dgm:spPr/>
      <dgm:t>
        <a:bodyPr/>
        <a:lstStyle/>
        <a:p>
          <a:endParaRPr lang="pl-PL"/>
        </a:p>
      </dgm:t>
    </dgm:pt>
    <dgm:pt modelId="{B4281B4E-75D1-4E4F-B016-CA0E5526658D}" type="pres">
      <dgm:prSet presAssocID="{22DB59F4-7979-064F-A636-AA7B545D3A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CD3496-52F3-4744-B8C9-60E067CB20FF}" type="pres">
      <dgm:prSet presAssocID="{4535A3DB-5AC2-0347-9219-32A8992528A5}" presName="hierRoot1" presStyleCnt="0">
        <dgm:presLayoutVars>
          <dgm:hierBranch val="init"/>
        </dgm:presLayoutVars>
      </dgm:prSet>
      <dgm:spPr/>
    </dgm:pt>
    <dgm:pt modelId="{5885B5BB-4319-8F44-9D7E-A1DD7D5CF026}" type="pres">
      <dgm:prSet presAssocID="{4535A3DB-5AC2-0347-9219-32A8992528A5}" presName="rootComposite1" presStyleCnt="0"/>
      <dgm:spPr/>
    </dgm:pt>
    <dgm:pt modelId="{71E6C325-7FBB-5B42-ABCC-D4E79A4D048C}" type="pres">
      <dgm:prSet presAssocID="{4535A3DB-5AC2-0347-9219-32A8992528A5}" presName="rootText1" presStyleLbl="node0" presStyleIdx="0" presStyleCnt="1">
        <dgm:presLayoutVars>
          <dgm:chPref val="3"/>
        </dgm:presLayoutVars>
      </dgm:prSet>
      <dgm:spPr/>
    </dgm:pt>
    <dgm:pt modelId="{85A4B709-D784-3F4D-ADAC-B38A777902DE}" type="pres">
      <dgm:prSet presAssocID="{4535A3DB-5AC2-0347-9219-32A8992528A5}" presName="rootConnector1" presStyleLbl="node1" presStyleIdx="0" presStyleCnt="0"/>
      <dgm:spPr/>
    </dgm:pt>
    <dgm:pt modelId="{E4695471-EAEA-264D-84CC-322B30417C88}" type="pres">
      <dgm:prSet presAssocID="{4535A3DB-5AC2-0347-9219-32A8992528A5}" presName="hierChild2" presStyleCnt="0"/>
      <dgm:spPr/>
    </dgm:pt>
    <dgm:pt modelId="{E3F93374-A51D-2949-A660-F09F3C7015CF}" type="pres">
      <dgm:prSet presAssocID="{D21990BA-4E82-994A-ACFB-80467990E077}" presName="Name37" presStyleLbl="parChTrans1D2" presStyleIdx="0" presStyleCnt="2"/>
      <dgm:spPr/>
    </dgm:pt>
    <dgm:pt modelId="{C0AF744B-69CD-AE42-995D-40BFB0E497D0}" type="pres">
      <dgm:prSet presAssocID="{D9CF809E-37B2-F540-BD8F-DE22CC208FE6}" presName="hierRoot2" presStyleCnt="0">
        <dgm:presLayoutVars>
          <dgm:hierBranch val="init"/>
        </dgm:presLayoutVars>
      </dgm:prSet>
      <dgm:spPr/>
    </dgm:pt>
    <dgm:pt modelId="{49F5FB23-A385-6D48-A581-173C37F32A9D}" type="pres">
      <dgm:prSet presAssocID="{D9CF809E-37B2-F540-BD8F-DE22CC208FE6}" presName="rootComposite" presStyleCnt="0"/>
      <dgm:spPr/>
    </dgm:pt>
    <dgm:pt modelId="{09130AA0-ED0F-5F4B-94F3-100132B71759}" type="pres">
      <dgm:prSet presAssocID="{D9CF809E-37B2-F540-BD8F-DE22CC208FE6}" presName="rootText" presStyleLbl="node2" presStyleIdx="0" presStyleCnt="2">
        <dgm:presLayoutVars>
          <dgm:chPref val="3"/>
        </dgm:presLayoutVars>
      </dgm:prSet>
      <dgm:spPr/>
    </dgm:pt>
    <dgm:pt modelId="{6BADDC03-6F0A-F645-A293-586E5F4F1B61}" type="pres">
      <dgm:prSet presAssocID="{D9CF809E-37B2-F540-BD8F-DE22CC208FE6}" presName="rootConnector" presStyleLbl="node2" presStyleIdx="0" presStyleCnt="2"/>
      <dgm:spPr/>
    </dgm:pt>
    <dgm:pt modelId="{DA508668-9FE0-B24F-A6F8-9494158D438C}" type="pres">
      <dgm:prSet presAssocID="{D9CF809E-37B2-F540-BD8F-DE22CC208FE6}" presName="hierChild4" presStyleCnt="0"/>
      <dgm:spPr/>
    </dgm:pt>
    <dgm:pt modelId="{EA5261CF-FAA3-9640-B547-CA4864516204}" type="pres">
      <dgm:prSet presAssocID="{C3549DC6-0827-5B43-A243-6402D8962FA4}" presName="Name37" presStyleLbl="parChTrans1D3" presStyleIdx="0" presStyleCnt="3"/>
      <dgm:spPr/>
    </dgm:pt>
    <dgm:pt modelId="{C727E6CD-DC19-EC48-80B2-3E430DC1EB8E}" type="pres">
      <dgm:prSet presAssocID="{1C64C179-4BCF-D948-8652-F9748D7A9813}" presName="hierRoot2" presStyleCnt="0">
        <dgm:presLayoutVars>
          <dgm:hierBranch val="init"/>
        </dgm:presLayoutVars>
      </dgm:prSet>
      <dgm:spPr/>
    </dgm:pt>
    <dgm:pt modelId="{DBC5DFFB-BB2D-D04D-A3DB-62E051FF9518}" type="pres">
      <dgm:prSet presAssocID="{1C64C179-4BCF-D948-8652-F9748D7A9813}" presName="rootComposite" presStyleCnt="0"/>
      <dgm:spPr/>
    </dgm:pt>
    <dgm:pt modelId="{E31EFD6E-181D-1B49-80AE-3765C420E463}" type="pres">
      <dgm:prSet presAssocID="{1C64C179-4BCF-D948-8652-F9748D7A9813}" presName="rootText" presStyleLbl="node3" presStyleIdx="0" presStyleCnt="3">
        <dgm:presLayoutVars>
          <dgm:chPref val="3"/>
        </dgm:presLayoutVars>
      </dgm:prSet>
      <dgm:spPr/>
    </dgm:pt>
    <dgm:pt modelId="{68658F34-9D78-7D4A-AA01-3F2F78D40F0B}" type="pres">
      <dgm:prSet presAssocID="{1C64C179-4BCF-D948-8652-F9748D7A9813}" presName="rootConnector" presStyleLbl="node3" presStyleIdx="0" presStyleCnt="3"/>
      <dgm:spPr/>
    </dgm:pt>
    <dgm:pt modelId="{B5A23CC1-712B-864A-AC1E-127457C429FC}" type="pres">
      <dgm:prSet presAssocID="{1C64C179-4BCF-D948-8652-F9748D7A9813}" presName="hierChild4" presStyleCnt="0"/>
      <dgm:spPr/>
    </dgm:pt>
    <dgm:pt modelId="{97A2F101-1420-4C41-9174-D0840506551E}" type="pres">
      <dgm:prSet presAssocID="{1C64C179-4BCF-D948-8652-F9748D7A9813}" presName="hierChild5" presStyleCnt="0"/>
      <dgm:spPr/>
    </dgm:pt>
    <dgm:pt modelId="{C6A0EE58-0BB5-6F42-8722-EB873C5B7BB4}" type="pres">
      <dgm:prSet presAssocID="{6D64687B-2E0A-8F43-BDCE-C649DB6152D0}" presName="Name37" presStyleLbl="parChTrans1D3" presStyleIdx="1" presStyleCnt="3"/>
      <dgm:spPr/>
    </dgm:pt>
    <dgm:pt modelId="{ACFCE38F-9B58-1240-82ED-B06AF0BB9F11}" type="pres">
      <dgm:prSet presAssocID="{5B239036-F65E-D24B-91AD-54A03E3CEDDA}" presName="hierRoot2" presStyleCnt="0">
        <dgm:presLayoutVars>
          <dgm:hierBranch val="init"/>
        </dgm:presLayoutVars>
      </dgm:prSet>
      <dgm:spPr/>
    </dgm:pt>
    <dgm:pt modelId="{C86198F8-E4C8-204E-A1FC-92F21713F259}" type="pres">
      <dgm:prSet presAssocID="{5B239036-F65E-D24B-91AD-54A03E3CEDDA}" presName="rootComposite" presStyleCnt="0"/>
      <dgm:spPr/>
    </dgm:pt>
    <dgm:pt modelId="{FB38548E-1DAF-484C-9ABE-EFEA50731956}" type="pres">
      <dgm:prSet presAssocID="{5B239036-F65E-D24B-91AD-54A03E3CEDDA}" presName="rootText" presStyleLbl="node3" presStyleIdx="1" presStyleCnt="3">
        <dgm:presLayoutVars>
          <dgm:chPref val="3"/>
        </dgm:presLayoutVars>
      </dgm:prSet>
      <dgm:spPr/>
    </dgm:pt>
    <dgm:pt modelId="{CA7B5F68-FDF6-A740-B3B7-CD6B291267EA}" type="pres">
      <dgm:prSet presAssocID="{5B239036-F65E-D24B-91AD-54A03E3CEDDA}" presName="rootConnector" presStyleLbl="node3" presStyleIdx="1" presStyleCnt="3"/>
      <dgm:spPr/>
    </dgm:pt>
    <dgm:pt modelId="{CF2778A8-1AD7-964F-82BF-515B1BF3240B}" type="pres">
      <dgm:prSet presAssocID="{5B239036-F65E-D24B-91AD-54A03E3CEDDA}" presName="hierChild4" presStyleCnt="0"/>
      <dgm:spPr/>
    </dgm:pt>
    <dgm:pt modelId="{BCA39583-9E3F-4141-8A9D-ABA377740BB7}" type="pres">
      <dgm:prSet presAssocID="{5B239036-F65E-D24B-91AD-54A03E3CEDDA}" presName="hierChild5" presStyleCnt="0"/>
      <dgm:spPr/>
    </dgm:pt>
    <dgm:pt modelId="{7183D63E-0EF1-F141-B8F9-2DF4288B2575}" type="pres">
      <dgm:prSet presAssocID="{D9CF809E-37B2-F540-BD8F-DE22CC208FE6}" presName="hierChild5" presStyleCnt="0"/>
      <dgm:spPr/>
    </dgm:pt>
    <dgm:pt modelId="{6B12F8B1-CAFF-C24F-B482-DBF567E9E9F4}" type="pres">
      <dgm:prSet presAssocID="{A1688F7B-827E-C243-928F-1220BC21FDA8}" presName="Name37" presStyleLbl="parChTrans1D2" presStyleIdx="1" presStyleCnt="2"/>
      <dgm:spPr/>
    </dgm:pt>
    <dgm:pt modelId="{FEB58E05-9E06-8B4B-A747-8ADF252B8F53}" type="pres">
      <dgm:prSet presAssocID="{DE364447-5208-F44C-825F-DE73CB8BADF8}" presName="hierRoot2" presStyleCnt="0">
        <dgm:presLayoutVars>
          <dgm:hierBranch val="init"/>
        </dgm:presLayoutVars>
      </dgm:prSet>
      <dgm:spPr/>
    </dgm:pt>
    <dgm:pt modelId="{0E5CC6D8-F37E-CC47-9195-6A91C7E9F805}" type="pres">
      <dgm:prSet presAssocID="{DE364447-5208-F44C-825F-DE73CB8BADF8}" presName="rootComposite" presStyleCnt="0"/>
      <dgm:spPr/>
    </dgm:pt>
    <dgm:pt modelId="{321B2015-22DA-2D49-AC45-69C0AF70CD29}" type="pres">
      <dgm:prSet presAssocID="{DE364447-5208-F44C-825F-DE73CB8BADF8}" presName="rootText" presStyleLbl="node2" presStyleIdx="1" presStyleCnt="2">
        <dgm:presLayoutVars>
          <dgm:chPref val="3"/>
        </dgm:presLayoutVars>
      </dgm:prSet>
      <dgm:spPr/>
    </dgm:pt>
    <dgm:pt modelId="{35ED38C0-D61B-004E-B816-1B6ED0382BB7}" type="pres">
      <dgm:prSet presAssocID="{DE364447-5208-F44C-825F-DE73CB8BADF8}" presName="rootConnector" presStyleLbl="node2" presStyleIdx="1" presStyleCnt="2"/>
      <dgm:spPr/>
    </dgm:pt>
    <dgm:pt modelId="{1E48BCAB-5EBC-2A45-B530-742E4B890412}" type="pres">
      <dgm:prSet presAssocID="{DE364447-5208-F44C-825F-DE73CB8BADF8}" presName="hierChild4" presStyleCnt="0"/>
      <dgm:spPr/>
    </dgm:pt>
    <dgm:pt modelId="{659A7CEB-7D92-954A-9E5B-7769D1CC1E28}" type="pres">
      <dgm:prSet presAssocID="{E0FA8A41-A85D-9B4A-AE12-3752F8BADAF6}" presName="Name37" presStyleLbl="parChTrans1D3" presStyleIdx="2" presStyleCnt="3"/>
      <dgm:spPr/>
    </dgm:pt>
    <dgm:pt modelId="{0C802D15-066A-6748-83CB-4AF3E29FF395}" type="pres">
      <dgm:prSet presAssocID="{456AEFD9-C820-6942-83E4-201D58A259BE}" presName="hierRoot2" presStyleCnt="0">
        <dgm:presLayoutVars>
          <dgm:hierBranch val="init"/>
        </dgm:presLayoutVars>
      </dgm:prSet>
      <dgm:spPr/>
    </dgm:pt>
    <dgm:pt modelId="{27C1CEC8-0ED1-2046-BBD0-9C5AC22F3B37}" type="pres">
      <dgm:prSet presAssocID="{456AEFD9-C820-6942-83E4-201D58A259BE}" presName="rootComposite" presStyleCnt="0"/>
      <dgm:spPr/>
    </dgm:pt>
    <dgm:pt modelId="{2C859FC1-809E-234A-92F4-B799E87D4C6B}" type="pres">
      <dgm:prSet presAssocID="{456AEFD9-C820-6942-83E4-201D58A259BE}" presName="rootText" presStyleLbl="node3" presStyleIdx="2" presStyleCnt="3">
        <dgm:presLayoutVars>
          <dgm:chPref val="3"/>
        </dgm:presLayoutVars>
      </dgm:prSet>
      <dgm:spPr/>
    </dgm:pt>
    <dgm:pt modelId="{5663FCAD-F04C-5245-8A37-3D772AB63926}" type="pres">
      <dgm:prSet presAssocID="{456AEFD9-C820-6942-83E4-201D58A259BE}" presName="rootConnector" presStyleLbl="node3" presStyleIdx="2" presStyleCnt="3"/>
      <dgm:spPr/>
    </dgm:pt>
    <dgm:pt modelId="{096EE2AA-9F92-3344-8297-D49368C26FA9}" type="pres">
      <dgm:prSet presAssocID="{456AEFD9-C820-6942-83E4-201D58A259BE}" presName="hierChild4" presStyleCnt="0"/>
      <dgm:spPr/>
    </dgm:pt>
    <dgm:pt modelId="{92475056-ECA3-F84C-B315-A7D0B56D5D98}" type="pres">
      <dgm:prSet presAssocID="{456AEFD9-C820-6942-83E4-201D58A259BE}" presName="hierChild5" presStyleCnt="0"/>
      <dgm:spPr/>
    </dgm:pt>
    <dgm:pt modelId="{3DD08551-FC9A-CA43-8B6E-112DD1EC4888}" type="pres">
      <dgm:prSet presAssocID="{DE364447-5208-F44C-825F-DE73CB8BADF8}" presName="hierChild5" presStyleCnt="0"/>
      <dgm:spPr/>
    </dgm:pt>
    <dgm:pt modelId="{0984158B-F434-9741-BB2A-BC4A5D875A2E}" type="pres">
      <dgm:prSet presAssocID="{4535A3DB-5AC2-0347-9219-32A8992528A5}" presName="hierChild3" presStyleCnt="0"/>
      <dgm:spPr/>
    </dgm:pt>
  </dgm:ptLst>
  <dgm:cxnLst>
    <dgm:cxn modelId="{241C4006-31E8-BB4D-B42A-B2655B7FB6B5}" type="presOf" srcId="{456AEFD9-C820-6942-83E4-201D58A259BE}" destId="{2C859FC1-809E-234A-92F4-B799E87D4C6B}" srcOrd="0" destOrd="0" presId="urn:microsoft.com/office/officeart/2005/8/layout/orgChart1"/>
    <dgm:cxn modelId="{194D0209-4A21-6045-BC5A-6A153592E0F9}" srcId="{DE364447-5208-F44C-825F-DE73CB8BADF8}" destId="{456AEFD9-C820-6942-83E4-201D58A259BE}" srcOrd="0" destOrd="0" parTransId="{E0FA8A41-A85D-9B4A-AE12-3752F8BADAF6}" sibTransId="{52519A26-C064-9042-AE7A-673C5DC6DE8C}"/>
    <dgm:cxn modelId="{66086916-D613-D744-BA5B-EE4F868AB5DF}" type="presOf" srcId="{D21990BA-4E82-994A-ACFB-80467990E077}" destId="{E3F93374-A51D-2949-A660-F09F3C7015CF}" srcOrd="0" destOrd="0" presId="urn:microsoft.com/office/officeart/2005/8/layout/orgChart1"/>
    <dgm:cxn modelId="{CF72E119-0256-A443-9807-FFE38AD92196}" srcId="{D9CF809E-37B2-F540-BD8F-DE22CC208FE6}" destId="{5B239036-F65E-D24B-91AD-54A03E3CEDDA}" srcOrd="1" destOrd="0" parTransId="{6D64687B-2E0A-8F43-BDCE-C649DB6152D0}" sibTransId="{08D12AB5-2D48-0F4F-A8EB-75A2FF21095C}"/>
    <dgm:cxn modelId="{05A4111F-F549-664A-93C1-5B0B74398B35}" type="presOf" srcId="{D9CF809E-37B2-F540-BD8F-DE22CC208FE6}" destId="{09130AA0-ED0F-5F4B-94F3-100132B71759}" srcOrd="0" destOrd="0" presId="urn:microsoft.com/office/officeart/2005/8/layout/orgChart1"/>
    <dgm:cxn modelId="{2C6C0023-148F-6A49-B13B-29CE8D375B9A}" type="presOf" srcId="{A1688F7B-827E-C243-928F-1220BC21FDA8}" destId="{6B12F8B1-CAFF-C24F-B482-DBF567E9E9F4}" srcOrd="0" destOrd="0" presId="urn:microsoft.com/office/officeart/2005/8/layout/orgChart1"/>
    <dgm:cxn modelId="{6B8E152F-3CD2-0A45-BFCE-A79AED7D3CF9}" type="presOf" srcId="{456AEFD9-C820-6942-83E4-201D58A259BE}" destId="{5663FCAD-F04C-5245-8A37-3D772AB63926}" srcOrd="1" destOrd="0" presId="urn:microsoft.com/office/officeart/2005/8/layout/orgChart1"/>
    <dgm:cxn modelId="{2E65B12F-39EE-F64B-9783-754F6FE3D5AD}" srcId="{22DB59F4-7979-064F-A636-AA7B545D3A18}" destId="{4535A3DB-5AC2-0347-9219-32A8992528A5}" srcOrd="0" destOrd="0" parTransId="{338B2A6D-8684-914C-8C74-7248F36041AD}" sibTransId="{4B0E04B4-5A5C-CF48-B0F2-C89C40753D9C}"/>
    <dgm:cxn modelId="{6BFD9D30-56C0-8F4A-A009-EC176C108858}" type="presOf" srcId="{D9CF809E-37B2-F540-BD8F-DE22CC208FE6}" destId="{6BADDC03-6F0A-F645-A293-586E5F4F1B61}" srcOrd="1" destOrd="0" presId="urn:microsoft.com/office/officeart/2005/8/layout/orgChart1"/>
    <dgm:cxn modelId="{57E5B038-1F91-0D43-846F-5A7B2B2CFC2D}" type="presOf" srcId="{22DB59F4-7979-064F-A636-AA7B545D3A18}" destId="{B4281B4E-75D1-4E4F-B016-CA0E5526658D}" srcOrd="0" destOrd="0" presId="urn:microsoft.com/office/officeart/2005/8/layout/orgChart1"/>
    <dgm:cxn modelId="{94B9EF3D-DF26-914A-AC92-285063E11C22}" type="presOf" srcId="{4535A3DB-5AC2-0347-9219-32A8992528A5}" destId="{85A4B709-D784-3F4D-ADAC-B38A777902DE}" srcOrd="1" destOrd="0" presId="urn:microsoft.com/office/officeart/2005/8/layout/orgChart1"/>
    <dgm:cxn modelId="{1A5C6D49-0787-C64B-A740-41CA51E351E3}" type="presOf" srcId="{DE364447-5208-F44C-825F-DE73CB8BADF8}" destId="{321B2015-22DA-2D49-AC45-69C0AF70CD29}" srcOrd="0" destOrd="0" presId="urn:microsoft.com/office/officeart/2005/8/layout/orgChart1"/>
    <dgm:cxn modelId="{95EC9755-B8BB-3745-AB9F-ED4F16DA7C5F}" srcId="{4535A3DB-5AC2-0347-9219-32A8992528A5}" destId="{DE364447-5208-F44C-825F-DE73CB8BADF8}" srcOrd="1" destOrd="0" parTransId="{A1688F7B-827E-C243-928F-1220BC21FDA8}" sibTransId="{D8138EEC-F1CE-5642-872F-602A062B2EBE}"/>
    <dgm:cxn modelId="{0BB48C5C-24DA-BC46-8869-3BC971056C31}" type="presOf" srcId="{C3549DC6-0827-5B43-A243-6402D8962FA4}" destId="{EA5261CF-FAA3-9640-B547-CA4864516204}" srcOrd="0" destOrd="0" presId="urn:microsoft.com/office/officeart/2005/8/layout/orgChart1"/>
    <dgm:cxn modelId="{8D8D7067-9097-2649-9165-4EEE1AFE9D70}" type="presOf" srcId="{1C64C179-4BCF-D948-8652-F9748D7A9813}" destId="{E31EFD6E-181D-1B49-80AE-3765C420E463}" srcOrd="0" destOrd="0" presId="urn:microsoft.com/office/officeart/2005/8/layout/orgChart1"/>
    <dgm:cxn modelId="{2B96486C-6A67-5640-B903-6A63C906AC3F}" type="presOf" srcId="{DE364447-5208-F44C-825F-DE73CB8BADF8}" destId="{35ED38C0-D61B-004E-B816-1B6ED0382BB7}" srcOrd="1" destOrd="0" presId="urn:microsoft.com/office/officeart/2005/8/layout/orgChart1"/>
    <dgm:cxn modelId="{D20B547B-5725-5C43-8B8F-A11C49A21E45}" type="presOf" srcId="{5B239036-F65E-D24B-91AD-54A03E3CEDDA}" destId="{CA7B5F68-FDF6-A740-B3B7-CD6B291267EA}" srcOrd="1" destOrd="0" presId="urn:microsoft.com/office/officeart/2005/8/layout/orgChart1"/>
    <dgm:cxn modelId="{AD39708B-7808-F44F-9A4B-668B89EDFAD2}" srcId="{4535A3DB-5AC2-0347-9219-32A8992528A5}" destId="{D9CF809E-37B2-F540-BD8F-DE22CC208FE6}" srcOrd="0" destOrd="0" parTransId="{D21990BA-4E82-994A-ACFB-80467990E077}" sibTransId="{A79F2155-088D-494F-A564-183851554B12}"/>
    <dgm:cxn modelId="{0B88DA95-2F3A-6B40-9C25-B5942D114945}" type="presOf" srcId="{4535A3DB-5AC2-0347-9219-32A8992528A5}" destId="{71E6C325-7FBB-5B42-ABCC-D4E79A4D048C}" srcOrd="0" destOrd="0" presId="urn:microsoft.com/office/officeart/2005/8/layout/orgChart1"/>
    <dgm:cxn modelId="{52A346B3-C135-1C4E-ABEC-DB44192D051B}" srcId="{D9CF809E-37B2-F540-BD8F-DE22CC208FE6}" destId="{1C64C179-4BCF-D948-8652-F9748D7A9813}" srcOrd="0" destOrd="0" parTransId="{C3549DC6-0827-5B43-A243-6402D8962FA4}" sibTransId="{FAD399AF-16CB-A44F-989D-AACBB99890FF}"/>
    <dgm:cxn modelId="{9B3057B8-D7F6-B747-A54B-4D3C7977DF6D}" type="presOf" srcId="{E0FA8A41-A85D-9B4A-AE12-3752F8BADAF6}" destId="{659A7CEB-7D92-954A-9E5B-7769D1CC1E28}" srcOrd="0" destOrd="0" presId="urn:microsoft.com/office/officeart/2005/8/layout/orgChart1"/>
    <dgm:cxn modelId="{4A2A50D9-B314-5A45-91A9-53F1E13D8A93}" type="presOf" srcId="{5B239036-F65E-D24B-91AD-54A03E3CEDDA}" destId="{FB38548E-1DAF-484C-9ABE-EFEA50731956}" srcOrd="0" destOrd="0" presId="urn:microsoft.com/office/officeart/2005/8/layout/orgChart1"/>
    <dgm:cxn modelId="{DD0C61DF-05F5-C745-92FE-22A6A3596A73}" type="presOf" srcId="{1C64C179-4BCF-D948-8652-F9748D7A9813}" destId="{68658F34-9D78-7D4A-AA01-3F2F78D40F0B}" srcOrd="1" destOrd="0" presId="urn:microsoft.com/office/officeart/2005/8/layout/orgChart1"/>
    <dgm:cxn modelId="{33ECE0EC-C113-AF40-8E17-360C2A37ED7D}" type="presOf" srcId="{6D64687B-2E0A-8F43-BDCE-C649DB6152D0}" destId="{C6A0EE58-0BB5-6F42-8722-EB873C5B7BB4}" srcOrd="0" destOrd="0" presId="urn:microsoft.com/office/officeart/2005/8/layout/orgChart1"/>
    <dgm:cxn modelId="{38CA7BF3-9D5C-774F-99F7-DDAAD63C2C29}" type="presParOf" srcId="{B4281B4E-75D1-4E4F-B016-CA0E5526658D}" destId="{5CCD3496-52F3-4744-B8C9-60E067CB20FF}" srcOrd="0" destOrd="0" presId="urn:microsoft.com/office/officeart/2005/8/layout/orgChart1"/>
    <dgm:cxn modelId="{9724E9F0-8D69-8646-9DE9-2D8840BE3C02}" type="presParOf" srcId="{5CCD3496-52F3-4744-B8C9-60E067CB20FF}" destId="{5885B5BB-4319-8F44-9D7E-A1DD7D5CF026}" srcOrd="0" destOrd="0" presId="urn:microsoft.com/office/officeart/2005/8/layout/orgChart1"/>
    <dgm:cxn modelId="{39429923-2113-324B-88C9-379B948E1CC4}" type="presParOf" srcId="{5885B5BB-4319-8F44-9D7E-A1DD7D5CF026}" destId="{71E6C325-7FBB-5B42-ABCC-D4E79A4D048C}" srcOrd="0" destOrd="0" presId="urn:microsoft.com/office/officeart/2005/8/layout/orgChart1"/>
    <dgm:cxn modelId="{7BF6DD4D-27E9-2A49-8A8B-D3F2CECF8CE8}" type="presParOf" srcId="{5885B5BB-4319-8F44-9D7E-A1DD7D5CF026}" destId="{85A4B709-D784-3F4D-ADAC-B38A777902DE}" srcOrd="1" destOrd="0" presId="urn:microsoft.com/office/officeart/2005/8/layout/orgChart1"/>
    <dgm:cxn modelId="{FB02E5D1-EE01-0F4D-A94C-5EE747531076}" type="presParOf" srcId="{5CCD3496-52F3-4744-B8C9-60E067CB20FF}" destId="{E4695471-EAEA-264D-84CC-322B30417C88}" srcOrd="1" destOrd="0" presId="urn:microsoft.com/office/officeart/2005/8/layout/orgChart1"/>
    <dgm:cxn modelId="{626D081D-0BB3-F644-9B64-C9956DA1E1E1}" type="presParOf" srcId="{E4695471-EAEA-264D-84CC-322B30417C88}" destId="{E3F93374-A51D-2949-A660-F09F3C7015CF}" srcOrd="0" destOrd="0" presId="urn:microsoft.com/office/officeart/2005/8/layout/orgChart1"/>
    <dgm:cxn modelId="{E52D1204-88DB-424E-811B-59B0C8850677}" type="presParOf" srcId="{E4695471-EAEA-264D-84CC-322B30417C88}" destId="{C0AF744B-69CD-AE42-995D-40BFB0E497D0}" srcOrd="1" destOrd="0" presId="urn:microsoft.com/office/officeart/2005/8/layout/orgChart1"/>
    <dgm:cxn modelId="{DC16FC2D-C8EA-714A-A73E-4E71E8D8A80A}" type="presParOf" srcId="{C0AF744B-69CD-AE42-995D-40BFB0E497D0}" destId="{49F5FB23-A385-6D48-A581-173C37F32A9D}" srcOrd="0" destOrd="0" presId="urn:microsoft.com/office/officeart/2005/8/layout/orgChart1"/>
    <dgm:cxn modelId="{F865B16A-3359-BB4B-ADC1-7D8E7A253CDA}" type="presParOf" srcId="{49F5FB23-A385-6D48-A581-173C37F32A9D}" destId="{09130AA0-ED0F-5F4B-94F3-100132B71759}" srcOrd="0" destOrd="0" presId="urn:microsoft.com/office/officeart/2005/8/layout/orgChart1"/>
    <dgm:cxn modelId="{84BA33DB-91FD-1A4D-8F14-C2FBA814E9A1}" type="presParOf" srcId="{49F5FB23-A385-6D48-A581-173C37F32A9D}" destId="{6BADDC03-6F0A-F645-A293-586E5F4F1B61}" srcOrd="1" destOrd="0" presId="urn:microsoft.com/office/officeart/2005/8/layout/orgChart1"/>
    <dgm:cxn modelId="{47E5C10A-7D25-2E41-8F6F-7BD3F072432A}" type="presParOf" srcId="{C0AF744B-69CD-AE42-995D-40BFB0E497D0}" destId="{DA508668-9FE0-B24F-A6F8-9494158D438C}" srcOrd="1" destOrd="0" presId="urn:microsoft.com/office/officeart/2005/8/layout/orgChart1"/>
    <dgm:cxn modelId="{80EAAF6F-0E3D-4C48-B715-7B4607C97A24}" type="presParOf" srcId="{DA508668-9FE0-B24F-A6F8-9494158D438C}" destId="{EA5261CF-FAA3-9640-B547-CA4864516204}" srcOrd="0" destOrd="0" presId="urn:microsoft.com/office/officeart/2005/8/layout/orgChart1"/>
    <dgm:cxn modelId="{3EE15655-4154-8C45-8461-54BABDFD6583}" type="presParOf" srcId="{DA508668-9FE0-B24F-A6F8-9494158D438C}" destId="{C727E6CD-DC19-EC48-80B2-3E430DC1EB8E}" srcOrd="1" destOrd="0" presId="urn:microsoft.com/office/officeart/2005/8/layout/orgChart1"/>
    <dgm:cxn modelId="{C21F3997-7B00-2C4E-A8C4-D97FA434AC6E}" type="presParOf" srcId="{C727E6CD-DC19-EC48-80B2-3E430DC1EB8E}" destId="{DBC5DFFB-BB2D-D04D-A3DB-62E051FF9518}" srcOrd="0" destOrd="0" presId="urn:microsoft.com/office/officeart/2005/8/layout/orgChart1"/>
    <dgm:cxn modelId="{1F41A8A3-17F7-864C-B0B9-079404D5F8F2}" type="presParOf" srcId="{DBC5DFFB-BB2D-D04D-A3DB-62E051FF9518}" destId="{E31EFD6E-181D-1B49-80AE-3765C420E463}" srcOrd="0" destOrd="0" presId="urn:microsoft.com/office/officeart/2005/8/layout/orgChart1"/>
    <dgm:cxn modelId="{6AB15380-9FDB-D145-8AF5-C873257D17B5}" type="presParOf" srcId="{DBC5DFFB-BB2D-D04D-A3DB-62E051FF9518}" destId="{68658F34-9D78-7D4A-AA01-3F2F78D40F0B}" srcOrd="1" destOrd="0" presId="urn:microsoft.com/office/officeart/2005/8/layout/orgChart1"/>
    <dgm:cxn modelId="{89428AC4-83FE-CF47-8796-868D984DCA80}" type="presParOf" srcId="{C727E6CD-DC19-EC48-80B2-3E430DC1EB8E}" destId="{B5A23CC1-712B-864A-AC1E-127457C429FC}" srcOrd="1" destOrd="0" presId="urn:microsoft.com/office/officeart/2005/8/layout/orgChart1"/>
    <dgm:cxn modelId="{D9B76E2A-6734-7C4F-A794-6CF4222D6D92}" type="presParOf" srcId="{C727E6CD-DC19-EC48-80B2-3E430DC1EB8E}" destId="{97A2F101-1420-4C41-9174-D0840506551E}" srcOrd="2" destOrd="0" presId="urn:microsoft.com/office/officeart/2005/8/layout/orgChart1"/>
    <dgm:cxn modelId="{3717F086-5ACD-754A-81B8-F2C42CED5A29}" type="presParOf" srcId="{DA508668-9FE0-B24F-A6F8-9494158D438C}" destId="{C6A0EE58-0BB5-6F42-8722-EB873C5B7BB4}" srcOrd="2" destOrd="0" presId="urn:microsoft.com/office/officeart/2005/8/layout/orgChart1"/>
    <dgm:cxn modelId="{3E0B7F55-3B07-C04E-8455-ED96AEAD30ED}" type="presParOf" srcId="{DA508668-9FE0-B24F-A6F8-9494158D438C}" destId="{ACFCE38F-9B58-1240-82ED-B06AF0BB9F11}" srcOrd="3" destOrd="0" presId="urn:microsoft.com/office/officeart/2005/8/layout/orgChart1"/>
    <dgm:cxn modelId="{96F710CB-DA43-9A4F-90E2-C008F67AAD09}" type="presParOf" srcId="{ACFCE38F-9B58-1240-82ED-B06AF0BB9F11}" destId="{C86198F8-E4C8-204E-A1FC-92F21713F259}" srcOrd="0" destOrd="0" presId="urn:microsoft.com/office/officeart/2005/8/layout/orgChart1"/>
    <dgm:cxn modelId="{35A87177-1DF9-8E48-B0FD-B2E656074CC0}" type="presParOf" srcId="{C86198F8-E4C8-204E-A1FC-92F21713F259}" destId="{FB38548E-1DAF-484C-9ABE-EFEA50731956}" srcOrd="0" destOrd="0" presId="urn:microsoft.com/office/officeart/2005/8/layout/orgChart1"/>
    <dgm:cxn modelId="{00EF0FCB-F708-F04E-8333-38BBE3A51D0F}" type="presParOf" srcId="{C86198F8-E4C8-204E-A1FC-92F21713F259}" destId="{CA7B5F68-FDF6-A740-B3B7-CD6B291267EA}" srcOrd="1" destOrd="0" presId="urn:microsoft.com/office/officeart/2005/8/layout/orgChart1"/>
    <dgm:cxn modelId="{0684A731-D740-2A47-8DE9-1AA2AB08F615}" type="presParOf" srcId="{ACFCE38F-9B58-1240-82ED-B06AF0BB9F11}" destId="{CF2778A8-1AD7-964F-82BF-515B1BF3240B}" srcOrd="1" destOrd="0" presId="urn:microsoft.com/office/officeart/2005/8/layout/orgChart1"/>
    <dgm:cxn modelId="{27737BB2-29B6-CE4B-92FB-4D476BB69DCD}" type="presParOf" srcId="{ACFCE38F-9B58-1240-82ED-B06AF0BB9F11}" destId="{BCA39583-9E3F-4141-8A9D-ABA377740BB7}" srcOrd="2" destOrd="0" presId="urn:microsoft.com/office/officeart/2005/8/layout/orgChart1"/>
    <dgm:cxn modelId="{D41D0CE5-7B63-CA40-A2C0-5EE7AA682760}" type="presParOf" srcId="{C0AF744B-69CD-AE42-995D-40BFB0E497D0}" destId="{7183D63E-0EF1-F141-B8F9-2DF4288B2575}" srcOrd="2" destOrd="0" presId="urn:microsoft.com/office/officeart/2005/8/layout/orgChart1"/>
    <dgm:cxn modelId="{EA127A7E-7F76-5142-9B20-67649F15CD51}" type="presParOf" srcId="{E4695471-EAEA-264D-84CC-322B30417C88}" destId="{6B12F8B1-CAFF-C24F-B482-DBF567E9E9F4}" srcOrd="2" destOrd="0" presId="urn:microsoft.com/office/officeart/2005/8/layout/orgChart1"/>
    <dgm:cxn modelId="{9300FC47-8A4A-CB40-8F57-8E5D3E3FA2BC}" type="presParOf" srcId="{E4695471-EAEA-264D-84CC-322B30417C88}" destId="{FEB58E05-9E06-8B4B-A747-8ADF252B8F53}" srcOrd="3" destOrd="0" presId="urn:microsoft.com/office/officeart/2005/8/layout/orgChart1"/>
    <dgm:cxn modelId="{69273448-E4C4-1541-98A1-E6B957D0C87E}" type="presParOf" srcId="{FEB58E05-9E06-8B4B-A747-8ADF252B8F53}" destId="{0E5CC6D8-F37E-CC47-9195-6A91C7E9F805}" srcOrd="0" destOrd="0" presId="urn:microsoft.com/office/officeart/2005/8/layout/orgChart1"/>
    <dgm:cxn modelId="{FA50A7E0-436F-4D48-9A91-11D225B821D0}" type="presParOf" srcId="{0E5CC6D8-F37E-CC47-9195-6A91C7E9F805}" destId="{321B2015-22DA-2D49-AC45-69C0AF70CD29}" srcOrd="0" destOrd="0" presId="urn:microsoft.com/office/officeart/2005/8/layout/orgChart1"/>
    <dgm:cxn modelId="{A874CF1A-E748-ED46-A992-FA08E13DDEF3}" type="presParOf" srcId="{0E5CC6D8-F37E-CC47-9195-6A91C7E9F805}" destId="{35ED38C0-D61B-004E-B816-1B6ED0382BB7}" srcOrd="1" destOrd="0" presId="urn:microsoft.com/office/officeart/2005/8/layout/orgChart1"/>
    <dgm:cxn modelId="{75516F71-B710-7B46-B4AA-27D55FE6DF23}" type="presParOf" srcId="{FEB58E05-9E06-8B4B-A747-8ADF252B8F53}" destId="{1E48BCAB-5EBC-2A45-B530-742E4B890412}" srcOrd="1" destOrd="0" presId="urn:microsoft.com/office/officeart/2005/8/layout/orgChart1"/>
    <dgm:cxn modelId="{62DC19ED-1006-5844-8055-65CF8E7997A7}" type="presParOf" srcId="{1E48BCAB-5EBC-2A45-B530-742E4B890412}" destId="{659A7CEB-7D92-954A-9E5B-7769D1CC1E28}" srcOrd="0" destOrd="0" presId="urn:microsoft.com/office/officeart/2005/8/layout/orgChart1"/>
    <dgm:cxn modelId="{94A11486-DCBE-1743-8B14-203829540DD9}" type="presParOf" srcId="{1E48BCAB-5EBC-2A45-B530-742E4B890412}" destId="{0C802D15-066A-6748-83CB-4AF3E29FF395}" srcOrd="1" destOrd="0" presId="urn:microsoft.com/office/officeart/2005/8/layout/orgChart1"/>
    <dgm:cxn modelId="{33ED97C2-D854-744D-B25D-FEE5A53639D7}" type="presParOf" srcId="{0C802D15-066A-6748-83CB-4AF3E29FF395}" destId="{27C1CEC8-0ED1-2046-BBD0-9C5AC22F3B37}" srcOrd="0" destOrd="0" presId="urn:microsoft.com/office/officeart/2005/8/layout/orgChart1"/>
    <dgm:cxn modelId="{04BDE63A-E33A-1044-A4E4-780DD8FB2988}" type="presParOf" srcId="{27C1CEC8-0ED1-2046-BBD0-9C5AC22F3B37}" destId="{2C859FC1-809E-234A-92F4-B799E87D4C6B}" srcOrd="0" destOrd="0" presId="urn:microsoft.com/office/officeart/2005/8/layout/orgChart1"/>
    <dgm:cxn modelId="{531F0AC0-7138-CB41-98CD-A2E295FEEF22}" type="presParOf" srcId="{27C1CEC8-0ED1-2046-BBD0-9C5AC22F3B37}" destId="{5663FCAD-F04C-5245-8A37-3D772AB63926}" srcOrd="1" destOrd="0" presId="urn:microsoft.com/office/officeart/2005/8/layout/orgChart1"/>
    <dgm:cxn modelId="{BE3C614B-A665-CD44-9D38-BD5031D51B2A}" type="presParOf" srcId="{0C802D15-066A-6748-83CB-4AF3E29FF395}" destId="{096EE2AA-9F92-3344-8297-D49368C26FA9}" srcOrd="1" destOrd="0" presId="urn:microsoft.com/office/officeart/2005/8/layout/orgChart1"/>
    <dgm:cxn modelId="{20276B28-B231-EA4C-BA8F-C690AE3C94C9}" type="presParOf" srcId="{0C802D15-066A-6748-83CB-4AF3E29FF395}" destId="{92475056-ECA3-F84C-B315-A7D0B56D5D98}" srcOrd="2" destOrd="0" presId="urn:microsoft.com/office/officeart/2005/8/layout/orgChart1"/>
    <dgm:cxn modelId="{71BF8F4B-51E4-7541-B7DE-3E8FD7168A8B}" type="presParOf" srcId="{FEB58E05-9E06-8B4B-A747-8ADF252B8F53}" destId="{3DD08551-FC9A-CA43-8B6E-112DD1EC4888}" srcOrd="2" destOrd="0" presId="urn:microsoft.com/office/officeart/2005/8/layout/orgChart1"/>
    <dgm:cxn modelId="{1DAF0D29-2628-024A-9477-01101FD330DB}" type="presParOf" srcId="{5CCD3496-52F3-4744-B8C9-60E067CB20FF}" destId="{0984158B-F434-9741-BB2A-BC4A5D875A2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58C42E-5369-3945-80DC-1FE370A5A9E4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F4E199C-72C1-5D46-82D6-BA04639F93AE}">
      <dgm:prSet phldrT="[Tekst]"/>
      <dgm:spPr/>
      <dgm:t>
        <a:bodyPr/>
        <a:lstStyle/>
        <a:p>
          <a:r>
            <a:rPr lang="pl-PL" dirty="0"/>
            <a:t>Szczebel centralny: minister właściwy do spraw środowiska</a:t>
          </a:r>
        </a:p>
      </dgm:t>
    </dgm:pt>
    <dgm:pt modelId="{930545B0-7162-9349-9B33-17A90658D547}" type="parTrans" cxnId="{CD42FB99-DE04-4A49-92BF-EC277C825E48}">
      <dgm:prSet/>
      <dgm:spPr/>
      <dgm:t>
        <a:bodyPr/>
        <a:lstStyle/>
        <a:p>
          <a:endParaRPr lang="pl-PL"/>
        </a:p>
      </dgm:t>
    </dgm:pt>
    <dgm:pt modelId="{E3B8D98C-8A42-0D4C-90D4-E6C66183CA6C}" type="sibTrans" cxnId="{CD42FB99-DE04-4A49-92BF-EC277C825E48}">
      <dgm:prSet/>
      <dgm:spPr/>
      <dgm:t>
        <a:bodyPr/>
        <a:lstStyle/>
        <a:p>
          <a:endParaRPr lang="pl-PL"/>
        </a:p>
      </dgm:t>
    </dgm:pt>
    <dgm:pt modelId="{0224E6CF-3FB2-7846-87FE-D27EB1DA027D}">
      <dgm:prSet phldrT="[Tekst]"/>
      <dgm:spPr/>
      <dgm:t>
        <a:bodyPr/>
        <a:lstStyle/>
        <a:p>
          <a:r>
            <a:rPr lang="pl-PL" dirty="0"/>
            <a:t>Szczebel wojewódzki: marszałek województwa</a:t>
          </a:r>
        </a:p>
      </dgm:t>
    </dgm:pt>
    <dgm:pt modelId="{1BAD47B8-B35B-5C40-A467-81A1624DFD78}" type="parTrans" cxnId="{247D2261-508F-B54A-A4AF-C3983E43222B}">
      <dgm:prSet/>
      <dgm:spPr/>
      <dgm:t>
        <a:bodyPr/>
        <a:lstStyle/>
        <a:p>
          <a:endParaRPr lang="pl-PL"/>
        </a:p>
      </dgm:t>
    </dgm:pt>
    <dgm:pt modelId="{A48BE2F4-67D1-8C47-8E3B-E9BAA035A740}" type="sibTrans" cxnId="{247D2261-508F-B54A-A4AF-C3983E43222B}">
      <dgm:prSet/>
      <dgm:spPr/>
      <dgm:t>
        <a:bodyPr/>
        <a:lstStyle/>
        <a:p>
          <a:endParaRPr lang="pl-PL"/>
        </a:p>
      </dgm:t>
    </dgm:pt>
    <dgm:pt modelId="{29795A60-5C81-2240-B03D-EC574705C655}">
      <dgm:prSet phldrT="[Tekst]"/>
      <dgm:spPr/>
      <dgm:t>
        <a:bodyPr/>
        <a:lstStyle/>
        <a:p>
          <a:r>
            <a:rPr lang="pl-PL" dirty="0"/>
            <a:t>Szczebel powiatowy: starosta powiatu</a:t>
          </a:r>
        </a:p>
      </dgm:t>
    </dgm:pt>
    <dgm:pt modelId="{3DF55017-CBCE-C948-AAA4-1BEF60E157E0}" type="parTrans" cxnId="{181DB5AE-9753-154C-9F45-13ECF4A5EB13}">
      <dgm:prSet/>
      <dgm:spPr/>
      <dgm:t>
        <a:bodyPr/>
        <a:lstStyle/>
        <a:p>
          <a:endParaRPr lang="pl-PL"/>
        </a:p>
      </dgm:t>
    </dgm:pt>
    <dgm:pt modelId="{4250075A-DD1A-F14C-9438-AF0BB25D6BC0}" type="sibTrans" cxnId="{181DB5AE-9753-154C-9F45-13ECF4A5EB13}">
      <dgm:prSet/>
      <dgm:spPr/>
      <dgm:t>
        <a:bodyPr/>
        <a:lstStyle/>
        <a:p>
          <a:endParaRPr lang="pl-PL"/>
        </a:p>
      </dgm:t>
    </dgm:pt>
    <dgm:pt modelId="{1153A0E9-4E20-BE4E-8169-A16049CD81D7}">
      <dgm:prSet phldrT="[Tekst]"/>
      <dgm:spPr/>
      <dgm:t>
        <a:bodyPr/>
        <a:lstStyle/>
        <a:p>
          <a:r>
            <a:rPr lang="pl-PL" dirty="0"/>
            <a:t>Szczebel gminny: wójt/burmistrz/prezydent miasta</a:t>
          </a:r>
        </a:p>
      </dgm:t>
    </dgm:pt>
    <dgm:pt modelId="{09954902-FF49-9848-980B-43EBBF345655}" type="parTrans" cxnId="{BCF20B49-27BA-314D-8F44-50E476DA5F52}">
      <dgm:prSet/>
      <dgm:spPr/>
      <dgm:t>
        <a:bodyPr/>
        <a:lstStyle/>
        <a:p>
          <a:endParaRPr lang="pl-PL"/>
        </a:p>
      </dgm:t>
    </dgm:pt>
    <dgm:pt modelId="{997A9F04-B4AD-FA48-94CB-AD6F93225ED8}" type="sibTrans" cxnId="{BCF20B49-27BA-314D-8F44-50E476DA5F52}">
      <dgm:prSet/>
      <dgm:spPr/>
      <dgm:t>
        <a:bodyPr/>
        <a:lstStyle/>
        <a:p>
          <a:endParaRPr lang="pl-PL"/>
        </a:p>
      </dgm:t>
    </dgm:pt>
    <dgm:pt modelId="{E8944721-49D0-9C40-9252-27F9FDAED659}" type="pres">
      <dgm:prSet presAssocID="{DA58C42E-5369-3945-80DC-1FE370A5A9E4}" presName="linear" presStyleCnt="0">
        <dgm:presLayoutVars>
          <dgm:dir/>
          <dgm:animLvl val="lvl"/>
          <dgm:resizeHandles val="exact"/>
        </dgm:presLayoutVars>
      </dgm:prSet>
      <dgm:spPr/>
    </dgm:pt>
    <dgm:pt modelId="{7D3CCCAD-AE37-1C44-83ED-2C18ADD29AE7}" type="pres">
      <dgm:prSet presAssocID="{7F4E199C-72C1-5D46-82D6-BA04639F93AE}" presName="parentLin" presStyleCnt="0"/>
      <dgm:spPr/>
    </dgm:pt>
    <dgm:pt modelId="{EDF4200E-EC26-484C-AE83-2B5AA311C63E}" type="pres">
      <dgm:prSet presAssocID="{7F4E199C-72C1-5D46-82D6-BA04639F93AE}" presName="parentLeftMargin" presStyleLbl="node1" presStyleIdx="0" presStyleCnt="4"/>
      <dgm:spPr/>
    </dgm:pt>
    <dgm:pt modelId="{F7035BC6-B173-F246-BC56-D585C094A884}" type="pres">
      <dgm:prSet presAssocID="{7F4E199C-72C1-5D46-82D6-BA04639F93A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E111380-5BAC-DF46-A37F-E0CF0B829AD0}" type="pres">
      <dgm:prSet presAssocID="{7F4E199C-72C1-5D46-82D6-BA04639F93AE}" presName="negativeSpace" presStyleCnt="0"/>
      <dgm:spPr/>
    </dgm:pt>
    <dgm:pt modelId="{FDDAB577-CFE0-C346-BC76-9A17C22F0417}" type="pres">
      <dgm:prSet presAssocID="{7F4E199C-72C1-5D46-82D6-BA04639F93AE}" presName="childText" presStyleLbl="conFgAcc1" presStyleIdx="0" presStyleCnt="4">
        <dgm:presLayoutVars>
          <dgm:bulletEnabled val="1"/>
        </dgm:presLayoutVars>
      </dgm:prSet>
      <dgm:spPr/>
    </dgm:pt>
    <dgm:pt modelId="{487D94DE-681C-0649-9F50-8BEC692F7F5A}" type="pres">
      <dgm:prSet presAssocID="{E3B8D98C-8A42-0D4C-90D4-E6C66183CA6C}" presName="spaceBetweenRectangles" presStyleCnt="0"/>
      <dgm:spPr/>
    </dgm:pt>
    <dgm:pt modelId="{2A065F03-92C9-554B-A4E6-82609BD99D4D}" type="pres">
      <dgm:prSet presAssocID="{0224E6CF-3FB2-7846-87FE-D27EB1DA027D}" presName="parentLin" presStyleCnt="0"/>
      <dgm:spPr/>
    </dgm:pt>
    <dgm:pt modelId="{9D062BF3-C6A0-C440-84D3-8CC3BDFA4DB2}" type="pres">
      <dgm:prSet presAssocID="{0224E6CF-3FB2-7846-87FE-D27EB1DA027D}" presName="parentLeftMargin" presStyleLbl="node1" presStyleIdx="0" presStyleCnt="4"/>
      <dgm:spPr/>
    </dgm:pt>
    <dgm:pt modelId="{8D3BB460-3DE9-3C4E-A9EB-298DDDCA1AF4}" type="pres">
      <dgm:prSet presAssocID="{0224E6CF-3FB2-7846-87FE-D27EB1DA027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993BAD2-AE4A-0446-A9D4-EBF4FD5B99C2}" type="pres">
      <dgm:prSet presAssocID="{0224E6CF-3FB2-7846-87FE-D27EB1DA027D}" presName="negativeSpace" presStyleCnt="0"/>
      <dgm:spPr/>
    </dgm:pt>
    <dgm:pt modelId="{8AB778DD-5E10-F144-956F-424124DBFD96}" type="pres">
      <dgm:prSet presAssocID="{0224E6CF-3FB2-7846-87FE-D27EB1DA027D}" presName="childText" presStyleLbl="conFgAcc1" presStyleIdx="1" presStyleCnt="4">
        <dgm:presLayoutVars>
          <dgm:bulletEnabled val="1"/>
        </dgm:presLayoutVars>
      </dgm:prSet>
      <dgm:spPr/>
    </dgm:pt>
    <dgm:pt modelId="{3379C22E-E59E-E949-8D16-5D674424BD47}" type="pres">
      <dgm:prSet presAssocID="{A48BE2F4-67D1-8C47-8E3B-E9BAA035A740}" presName="spaceBetweenRectangles" presStyleCnt="0"/>
      <dgm:spPr/>
    </dgm:pt>
    <dgm:pt modelId="{1A52895C-F30F-8349-AA83-67B01A9D05EB}" type="pres">
      <dgm:prSet presAssocID="{29795A60-5C81-2240-B03D-EC574705C655}" presName="parentLin" presStyleCnt="0"/>
      <dgm:spPr/>
    </dgm:pt>
    <dgm:pt modelId="{6EBD3B62-5CA2-2A48-86BC-CC83225CD16D}" type="pres">
      <dgm:prSet presAssocID="{29795A60-5C81-2240-B03D-EC574705C655}" presName="parentLeftMargin" presStyleLbl="node1" presStyleIdx="1" presStyleCnt="4"/>
      <dgm:spPr/>
    </dgm:pt>
    <dgm:pt modelId="{327FF927-75E2-D345-974D-E11341A1A68B}" type="pres">
      <dgm:prSet presAssocID="{29795A60-5C81-2240-B03D-EC574705C65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49250E0-18EA-844D-906F-46ED8FF52607}" type="pres">
      <dgm:prSet presAssocID="{29795A60-5C81-2240-B03D-EC574705C655}" presName="negativeSpace" presStyleCnt="0"/>
      <dgm:spPr/>
    </dgm:pt>
    <dgm:pt modelId="{EB6F504C-4923-054C-95DD-096C2D3C0BA4}" type="pres">
      <dgm:prSet presAssocID="{29795A60-5C81-2240-B03D-EC574705C655}" presName="childText" presStyleLbl="conFgAcc1" presStyleIdx="2" presStyleCnt="4">
        <dgm:presLayoutVars>
          <dgm:bulletEnabled val="1"/>
        </dgm:presLayoutVars>
      </dgm:prSet>
      <dgm:spPr/>
    </dgm:pt>
    <dgm:pt modelId="{B73B5FCA-FE66-7E40-8324-F2A34B1C58FA}" type="pres">
      <dgm:prSet presAssocID="{4250075A-DD1A-F14C-9438-AF0BB25D6BC0}" presName="spaceBetweenRectangles" presStyleCnt="0"/>
      <dgm:spPr/>
    </dgm:pt>
    <dgm:pt modelId="{CE8A1969-96AD-F147-B250-F3D3CB535732}" type="pres">
      <dgm:prSet presAssocID="{1153A0E9-4E20-BE4E-8169-A16049CD81D7}" presName="parentLin" presStyleCnt="0"/>
      <dgm:spPr/>
    </dgm:pt>
    <dgm:pt modelId="{1C5414C7-324D-0741-B99B-9500EEB24A69}" type="pres">
      <dgm:prSet presAssocID="{1153A0E9-4E20-BE4E-8169-A16049CD81D7}" presName="parentLeftMargin" presStyleLbl="node1" presStyleIdx="2" presStyleCnt="4"/>
      <dgm:spPr/>
    </dgm:pt>
    <dgm:pt modelId="{6CFDE9F5-E9F6-094F-9E70-36992F5DAC49}" type="pres">
      <dgm:prSet presAssocID="{1153A0E9-4E20-BE4E-8169-A16049CD81D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9A7D56D-A827-AA4D-9D34-7815E300EDF5}" type="pres">
      <dgm:prSet presAssocID="{1153A0E9-4E20-BE4E-8169-A16049CD81D7}" presName="negativeSpace" presStyleCnt="0"/>
      <dgm:spPr/>
    </dgm:pt>
    <dgm:pt modelId="{030833F5-C98F-CD4C-9E8C-7709731687AA}" type="pres">
      <dgm:prSet presAssocID="{1153A0E9-4E20-BE4E-8169-A16049CD81D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0D03008-8BA8-4F4F-A069-CAB0FA971890}" type="presOf" srcId="{29795A60-5C81-2240-B03D-EC574705C655}" destId="{327FF927-75E2-D345-974D-E11341A1A68B}" srcOrd="1" destOrd="0" presId="urn:microsoft.com/office/officeart/2005/8/layout/list1"/>
    <dgm:cxn modelId="{5A780825-9A61-5F45-A0B8-0443061834B1}" type="presOf" srcId="{7F4E199C-72C1-5D46-82D6-BA04639F93AE}" destId="{EDF4200E-EC26-484C-AE83-2B5AA311C63E}" srcOrd="0" destOrd="0" presId="urn:microsoft.com/office/officeart/2005/8/layout/list1"/>
    <dgm:cxn modelId="{0534C03A-2100-ED42-BFC9-EE9D6F18828C}" type="presOf" srcId="{1153A0E9-4E20-BE4E-8169-A16049CD81D7}" destId="{1C5414C7-324D-0741-B99B-9500EEB24A69}" srcOrd="0" destOrd="0" presId="urn:microsoft.com/office/officeart/2005/8/layout/list1"/>
    <dgm:cxn modelId="{BCF20B49-27BA-314D-8F44-50E476DA5F52}" srcId="{DA58C42E-5369-3945-80DC-1FE370A5A9E4}" destId="{1153A0E9-4E20-BE4E-8169-A16049CD81D7}" srcOrd="3" destOrd="0" parTransId="{09954902-FF49-9848-980B-43EBBF345655}" sibTransId="{997A9F04-B4AD-FA48-94CB-AD6F93225ED8}"/>
    <dgm:cxn modelId="{247D2261-508F-B54A-A4AF-C3983E43222B}" srcId="{DA58C42E-5369-3945-80DC-1FE370A5A9E4}" destId="{0224E6CF-3FB2-7846-87FE-D27EB1DA027D}" srcOrd="1" destOrd="0" parTransId="{1BAD47B8-B35B-5C40-A467-81A1624DFD78}" sibTransId="{A48BE2F4-67D1-8C47-8E3B-E9BAA035A740}"/>
    <dgm:cxn modelId="{99FF3C7A-6F3E-F547-930C-0AE7911EA660}" type="presOf" srcId="{7F4E199C-72C1-5D46-82D6-BA04639F93AE}" destId="{F7035BC6-B173-F246-BC56-D585C094A884}" srcOrd="1" destOrd="0" presId="urn:microsoft.com/office/officeart/2005/8/layout/list1"/>
    <dgm:cxn modelId="{6CAE5D81-05E3-8749-9551-76C6F54A71CB}" type="presOf" srcId="{29795A60-5C81-2240-B03D-EC574705C655}" destId="{6EBD3B62-5CA2-2A48-86BC-CC83225CD16D}" srcOrd="0" destOrd="0" presId="urn:microsoft.com/office/officeart/2005/8/layout/list1"/>
    <dgm:cxn modelId="{88184694-78A4-9A41-B04D-E519FB32B3CD}" type="presOf" srcId="{0224E6CF-3FB2-7846-87FE-D27EB1DA027D}" destId="{8D3BB460-3DE9-3C4E-A9EB-298DDDCA1AF4}" srcOrd="1" destOrd="0" presId="urn:microsoft.com/office/officeart/2005/8/layout/list1"/>
    <dgm:cxn modelId="{CD42FB99-DE04-4A49-92BF-EC277C825E48}" srcId="{DA58C42E-5369-3945-80DC-1FE370A5A9E4}" destId="{7F4E199C-72C1-5D46-82D6-BA04639F93AE}" srcOrd="0" destOrd="0" parTransId="{930545B0-7162-9349-9B33-17A90658D547}" sibTransId="{E3B8D98C-8A42-0D4C-90D4-E6C66183CA6C}"/>
    <dgm:cxn modelId="{CD6C5AA8-111C-4940-8091-74788377F8CF}" type="presOf" srcId="{DA58C42E-5369-3945-80DC-1FE370A5A9E4}" destId="{E8944721-49D0-9C40-9252-27F9FDAED659}" srcOrd="0" destOrd="0" presId="urn:microsoft.com/office/officeart/2005/8/layout/list1"/>
    <dgm:cxn modelId="{181DB5AE-9753-154C-9F45-13ECF4A5EB13}" srcId="{DA58C42E-5369-3945-80DC-1FE370A5A9E4}" destId="{29795A60-5C81-2240-B03D-EC574705C655}" srcOrd="2" destOrd="0" parTransId="{3DF55017-CBCE-C948-AAA4-1BEF60E157E0}" sibTransId="{4250075A-DD1A-F14C-9438-AF0BB25D6BC0}"/>
    <dgm:cxn modelId="{676C1DCE-C5F3-654D-ACF8-DCAEEC3E6E62}" type="presOf" srcId="{0224E6CF-3FB2-7846-87FE-D27EB1DA027D}" destId="{9D062BF3-C6A0-C440-84D3-8CC3BDFA4DB2}" srcOrd="0" destOrd="0" presId="urn:microsoft.com/office/officeart/2005/8/layout/list1"/>
    <dgm:cxn modelId="{4438AADB-2C97-FE4F-A833-F515D8B79CEA}" type="presOf" srcId="{1153A0E9-4E20-BE4E-8169-A16049CD81D7}" destId="{6CFDE9F5-E9F6-094F-9E70-36992F5DAC49}" srcOrd="1" destOrd="0" presId="urn:microsoft.com/office/officeart/2005/8/layout/list1"/>
    <dgm:cxn modelId="{9012CDEC-95A9-4044-A0AE-DA6F265C312E}" type="presParOf" srcId="{E8944721-49D0-9C40-9252-27F9FDAED659}" destId="{7D3CCCAD-AE37-1C44-83ED-2C18ADD29AE7}" srcOrd="0" destOrd="0" presId="urn:microsoft.com/office/officeart/2005/8/layout/list1"/>
    <dgm:cxn modelId="{A658235D-65FD-0748-9B1C-96DE0BE4D09D}" type="presParOf" srcId="{7D3CCCAD-AE37-1C44-83ED-2C18ADD29AE7}" destId="{EDF4200E-EC26-484C-AE83-2B5AA311C63E}" srcOrd="0" destOrd="0" presId="urn:microsoft.com/office/officeart/2005/8/layout/list1"/>
    <dgm:cxn modelId="{A9AB0A4A-4F06-7A49-A506-7467EFA4FA30}" type="presParOf" srcId="{7D3CCCAD-AE37-1C44-83ED-2C18ADD29AE7}" destId="{F7035BC6-B173-F246-BC56-D585C094A884}" srcOrd="1" destOrd="0" presId="urn:microsoft.com/office/officeart/2005/8/layout/list1"/>
    <dgm:cxn modelId="{FCB51332-12CE-F241-B083-4418B9E2281A}" type="presParOf" srcId="{E8944721-49D0-9C40-9252-27F9FDAED659}" destId="{9E111380-5BAC-DF46-A37F-E0CF0B829AD0}" srcOrd="1" destOrd="0" presId="urn:microsoft.com/office/officeart/2005/8/layout/list1"/>
    <dgm:cxn modelId="{9034C13D-E2C0-7C43-A007-3AFCBC139ABA}" type="presParOf" srcId="{E8944721-49D0-9C40-9252-27F9FDAED659}" destId="{FDDAB577-CFE0-C346-BC76-9A17C22F0417}" srcOrd="2" destOrd="0" presId="urn:microsoft.com/office/officeart/2005/8/layout/list1"/>
    <dgm:cxn modelId="{2F92E7B3-32FB-8949-A56B-ED33109062D8}" type="presParOf" srcId="{E8944721-49D0-9C40-9252-27F9FDAED659}" destId="{487D94DE-681C-0649-9F50-8BEC692F7F5A}" srcOrd="3" destOrd="0" presId="urn:microsoft.com/office/officeart/2005/8/layout/list1"/>
    <dgm:cxn modelId="{71EFA20C-C87C-104D-A8B4-0B9D2CA32D86}" type="presParOf" srcId="{E8944721-49D0-9C40-9252-27F9FDAED659}" destId="{2A065F03-92C9-554B-A4E6-82609BD99D4D}" srcOrd="4" destOrd="0" presId="urn:microsoft.com/office/officeart/2005/8/layout/list1"/>
    <dgm:cxn modelId="{C92490DC-4BE3-1942-AD00-310512DE5E45}" type="presParOf" srcId="{2A065F03-92C9-554B-A4E6-82609BD99D4D}" destId="{9D062BF3-C6A0-C440-84D3-8CC3BDFA4DB2}" srcOrd="0" destOrd="0" presId="urn:microsoft.com/office/officeart/2005/8/layout/list1"/>
    <dgm:cxn modelId="{E0D2FAB6-BA66-994F-8E38-FCBF424ECFCC}" type="presParOf" srcId="{2A065F03-92C9-554B-A4E6-82609BD99D4D}" destId="{8D3BB460-3DE9-3C4E-A9EB-298DDDCA1AF4}" srcOrd="1" destOrd="0" presId="urn:microsoft.com/office/officeart/2005/8/layout/list1"/>
    <dgm:cxn modelId="{91654E25-3C2C-BE4D-999E-EE08EE05AE06}" type="presParOf" srcId="{E8944721-49D0-9C40-9252-27F9FDAED659}" destId="{7993BAD2-AE4A-0446-A9D4-EBF4FD5B99C2}" srcOrd="5" destOrd="0" presId="urn:microsoft.com/office/officeart/2005/8/layout/list1"/>
    <dgm:cxn modelId="{72EB018D-4605-AE4D-BC23-25488D0C38BF}" type="presParOf" srcId="{E8944721-49D0-9C40-9252-27F9FDAED659}" destId="{8AB778DD-5E10-F144-956F-424124DBFD96}" srcOrd="6" destOrd="0" presId="urn:microsoft.com/office/officeart/2005/8/layout/list1"/>
    <dgm:cxn modelId="{00E68115-83F0-CF40-8FAC-46D89F5C7AEB}" type="presParOf" srcId="{E8944721-49D0-9C40-9252-27F9FDAED659}" destId="{3379C22E-E59E-E949-8D16-5D674424BD47}" srcOrd="7" destOrd="0" presId="urn:microsoft.com/office/officeart/2005/8/layout/list1"/>
    <dgm:cxn modelId="{EE92125A-A760-6F44-ABB6-1226B0FF14C4}" type="presParOf" srcId="{E8944721-49D0-9C40-9252-27F9FDAED659}" destId="{1A52895C-F30F-8349-AA83-67B01A9D05EB}" srcOrd="8" destOrd="0" presId="urn:microsoft.com/office/officeart/2005/8/layout/list1"/>
    <dgm:cxn modelId="{C8FB85D0-38C0-984F-8F96-02F8A0479883}" type="presParOf" srcId="{1A52895C-F30F-8349-AA83-67B01A9D05EB}" destId="{6EBD3B62-5CA2-2A48-86BC-CC83225CD16D}" srcOrd="0" destOrd="0" presId="urn:microsoft.com/office/officeart/2005/8/layout/list1"/>
    <dgm:cxn modelId="{B9B60A92-A46A-5843-82E0-856ADDCEB285}" type="presParOf" srcId="{1A52895C-F30F-8349-AA83-67B01A9D05EB}" destId="{327FF927-75E2-D345-974D-E11341A1A68B}" srcOrd="1" destOrd="0" presId="urn:microsoft.com/office/officeart/2005/8/layout/list1"/>
    <dgm:cxn modelId="{DE54F90C-EC9D-D64E-9955-599F31BA8125}" type="presParOf" srcId="{E8944721-49D0-9C40-9252-27F9FDAED659}" destId="{849250E0-18EA-844D-906F-46ED8FF52607}" srcOrd="9" destOrd="0" presId="urn:microsoft.com/office/officeart/2005/8/layout/list1"/>
    <dgm:cxn modelId="{851CE104-5611-4D4D-A1CF-516DA2A1AA11}" type="presParOf" srcId="{E8944721-49D0-9C40-9252-27F9FDAED659}" destId="{EB6F504C-4923-054C-95DD-096C2D3C0BA4}" srcOrd="10" destOrd="0" presId="urn:microsoft.com/office/officeart/2005/8/layout/list1"/>
    <dgm:cxn modelId="{EE1F34DF-0A4A-3F44-A0F6-32CF536DAF96}" type="presParOf" srcId="{E8944721-49D0-9C40-9252-27F9FDAED659}" destId="{B73B5FCA-FE66-7E40-8324-F2A34B1C58FA}" srcOrd="11" destOrd="0" presId="urn:microsoft.com/office/officeart/2005/8/layout/list1"/>
    <dgm:cxn modelId="{AE470941-D917-EA4E-8314-6926150678FB}" type="presParOf" srcId="{E8944721-49D0-9C40-9252-27F9FDAED659}" destId="{CE8A1969-96AD-F147-B250-F3D3CB535732}" srcOrd="12" destOrd="0" presId="urn:microsoft.com/office/officeart/2005/8/layout/list1"/>
    <dgm:cxn modelId="{36362A7C-CDCD-C04A-9AEE-AB112442DD05}" type="presParOf" srcId="{CE8A1969-96AD-F147-B250-F3D3CB535732}" destId="{1C5414C7-324D-0741-B99B-9500EEB24A69}" srcOrd="0" destOrd="0" presId="urn:microsoft.com/office/officeart/2005/8/layout/list1"/>
    <dgm:cxn modelId="{6AD9D37A-FB44-7A40-83F1-80D77F549E21}" type="presParOf" srcId="{CE8A1969-96AD-F147-B250-F3D3CB535732}" destId="{6CFDE9F5-E9F6-094F-9E70-36992F5DAC49}" srcOrd="1" destOrd="0" presId="urn:microsoft.com/office/officeart/2005/8/layout/list1"/>
    <dgm:cxn modelId="{BB4BB195-0DFB-3749-949D-1003F9CBC479}" type="presParOf" srcId="{E8944721-49D0-9C40-9252-27F9FDAED659}" destId="{69A7D56D-A827-AA4D-9D34-7815E300EDF5}" srcOrd="13" destOrd="0" presId="urn:microsoft.com/office/officeart/2005/8/layout/list1"/>
    <dgm:cxn modelId="{58EA49D6-28D7-0845-A739-4A74D3E62BF9}" type="presParOf" srcId="{E8944721-49D0-9C40-9252-27F9FDAED659}" destId="{030833F5-C98F-CD4C-9E8C-7709731687A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153F21-05E7-1D41-A61B-36AE1AB11A4C}" type="doc">
      <dgm:prSet loTypeId="urn:microsoft.com/office/officeart/2005/8/layout/p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3E98167-4DA5-CB41-8493-DA77F2739030}">
      <dgm:prSet phldrT="[Tekst]"/>
      <dgm:spPr/>
      <dgm:t>
        <a:bodyPr/>
        <a:lstStyle/>
        <a:p>
          <a:r>
            <a:rPr lang="pl-PL" dirty="0"/>
            <a:t>Gospodarowanie kopalinami</a:t>
          </a:r>
        </a:p>
      </dgm:t>
    </dgm:pt>
    <dgm:pt modelId="{A218D83B-EA5E-FB48-8266-95216D7B414A}" type="parTrans" cxnId="{A35D7E33-54BC-DB46-85D5-783C1A6777AD}">
      <dgm:prSet/>
      <dgm:spPr/>
      <dgm:t>
        <a:bodyPr/>
        <a:lstStyle/>
        <a:p>
          <a:endParaRPr lang="pl-PL"/>
        </a:p>
      </dgm:t>
    </dgm:pt>
    <dgm:pt modelId="{11EFBCA1-CB43-CF4D-8493-903DCF2F6682}" type="sibTrans" cxnId="{A35D7E33-54BC-DB46-85D5-783C1A6777AD}">
      <dgm:prSet/>
      <dgm:spPr/>
      <dgm:t>
        <a:bodyPr/>
        <a:lstStyle/>
        <a:p>
          <a:endParaRPr lang="pl-PL"/>
        </a:p>
      </dgm:t>
    </dgm:pt>
    <dgm:pt modelId="{FF14A1AE-DB2A-E341-B5FF-39E6270F2268}">
      <dgm:prSet phldrT="[Tekst]"/>
      <dgm:spPr/>
      <dgm:t>
        <a:bodyPr/>
        <a:lstStyle/>
        <a:p>
          <a:r>
            <a:rPr lang="pl-PL" dirty="0"/>
            <a:t>Planowanie przestrzenne</a:t>
          </a:r>
        </a:p>
      </dgm:t>
    </dgm:pt>
    <dgm:pt modelId="{3995E532-CB2A-884D-AEE0-C18E093B0A9E}" type="parTrans" cxnId="{B48202F1-927F-D343-BFEA-991F15FDB059}">
      <dgm:prSet/>
      <dgm:spPr/>
      <dgm:t>
        <a:bodyPr/>
        <a:lstStyle/>
        <a:p>
          <a:endParaRPr lang="pl-PL"/>
        </a:p>
      </dgm:t>
    </dgm:pt>
    <dgm:pt modelId="{CC88E5AD-ED21-8545-A9D4-8E11162068F5}" type="sibTrans" cxnId="{B48202F1-927F-D343-BFEA-991F15FDB059}">
      <dgm:prSet/>
      <dgm:spPr/>
      <dgm:t>
        <a:bodyPr/>
        <a:lstStyle/>
        <a:p>
          <a:endParaRPr lang="pl-PL"/>
        </a:p>
      </dgm:t>
    </dgm:pt>
    <dgm:pt modelId="{672C4967-FD32-314C-B6EA-2E24D77CAE39}">
      <dgm:prSet phldrT="[Tekst]"/>
      <dgm:spPr/>
      <dgm:t>
        <a:bodyPr/>
        <a:lstStyle/>
        <a:p>
          <a:r>
            <a:rPr lang="pl-PL" dirty="0"/>
            <a:t>Ochrona dziedzictwa geologicznego</a:t>
          </a:r>
        </a:p>
      </dgm:t>
    </dgm:pt>
    <dgm:pt modelId="{DA05D671-620C-7141-9341-9FB40D0C7A41}" type="parTrans" cxnId="{67D14BCB-3A56-C440-A629-3C0B7E72D66E}">
      <dgm:prSet/>
      <dgm:spPr/>
      <dgm:t>
        <a:bodyPr/>
        <a:lstStyle/>
        <a:p>
          <a:endParaRPr lang="pl-PL"/>
        </a:p>
      </dgm:t>
    </dgm:pt>
    <dgm:pt modelId="{282277FE-329A-C64B-90DB-F40F8B6C0F5E}" type="sibTrans" cxnId="{67D14BCB-3A56-C440-A629-3C0B7E72D66E}">
      <dgm:prSet/>
      <dgm:spPr/>
      <dgm:t>
        <a:bodyPr/>
        <a:lstStyle/>
        <a:p>
          <a:endParaRPr lang="pl-PL"/>
        </a:p>
      </dgm:t>
    </dgm:pt>
    <dgm:pt modelId="{FF105B6B-293A-DD4E-8919-E1397CCC219B}">
      <dgm:prSet phldrT="[Tekst]"/>
      <dgm:spPr/>
      <dgm:t>
        <a:bodyPr/>
        <a:lstStyle/>
        <a:p>
          <a:r>
            <a:rPr lang="pl-PL" dirty="0"/>
            <a:t>Rekultywacja terenów zdegradowanych</a:t>
          </a:r>
        </a:p>
      </dgm:t>
    </dgm:pt>
    <dgm:pt modelId="{0F2D5631-F42B-3443-BD95-FE5F54DAA624}" type="parTrans" cxnId="{ECBE40FF-9ACD-1F49-8CD6-DFC46236F5C4}">
      <dgm:prSet/>
      <dgm:spPr/>
      <dgm:t>
        <a:bodyPr/>
        <a:lstStyle/>
        <a:p>
          <a:endParaRPr lang="pl-PL"/>
        </a:p>
      </dgm:t>
    </dgm:pt>
    <dgm:pt modelId="{6D47A548-FF81-4C4F-8BF7-5FF0C9FBED9D}" type="sibTrans" cxnId="{ECBE40FF-9ACD-1F49-8CD6-DFC46236F5C4}">
      <dgm:prSet/>
      <dgm:spPr/>
      <dgm:t>
        <a:bodyPr/>
        <a:lstStyle/>
        <a:p>
          <a:endParaRPr lang="pl-PL"/>
        </a:p>
      </dgm:t>
    </dgm:pt>
    <dgm:pt modelId="{B09C953D-646B-5640-8F26-B4FECCB749B2}">
      <dgm:prSet/>
      <dgm:spPr/>
      <dgm:t>
        <a:bodyPr/>
        <a:lstStyle/>
        <a:p>
          <a:r>
            <a:rPr lang="pl-PL" dirty="0"/>
            <a:t>Gospodarka wodna</a:t>
          </a:r>
        </a:p>
      </dgm:t>
    </dgm:pt>
    <dgm:pt modelId="{A9CB2076-0142-F64D-9B0E-18EDA15A3798}" type="parTrans" cxnId="{776F1A05-C0D8-2945-BE8D-AFCFA40FB00B}">
      <dgm:prSet/>
      <dgm:spPr/>
      <dgm:t>
        <a:bodyPr/>
        <a:lstStyle/>
        <a:p>
          <a:endParaRPr lang="pl-PL"/>
        </a:p>
      </dgm:t>
    </dgm:pt>
    <dgm:pt modelId="{4DCFF4FF-8FBC-FE40-B96E-B06812BF0FE5}" type="sibTrans" cxnId="{776F1A05-C0D8-2945-BE8D-AFCFA40FB00B}">
      <dgm:prSet/>
      <dgm:spPr/>
      <dgm:t>
        <a:bodyPr/>
        <a:lstStyle/>
        <a:p>
          <a:endParaRPr lang="pl-PL"/>
        </a:p>
      </dgm:t>
    </dgm:pt>
    <dgm:pt modelId="{D5E2CF0A-A3DF-1A43-BF33-AEB8EDADB1A9}">
      <dgm:prSet/>
      <dgm:spPr/>
      <dgm:t>
        <a:bodyPr/>
        <a:lstStyle/>
        <a:p>
          <a:r>
            <a:rPr lang="pl-PL" dirty="0"/>
            <a:t>Sprawy geotechniczne</a:t>
          </a:r>
        </a:p>
      </dgm:t>
    </dgm:pt>
    <dgm:pt modelId="{55C5032A-588B-E24D-9524-19CB3580DC56}" type="parTrans" cxnId="{6F93FF0A-1D46-A14F-8FB8-36EB2248FCC4}">
      <dgm:prSet/>
      <dgm:spPr/>
      <dgm:t>
        <a:bodyPr/>
        <a:lstStyle/>
        <a:p>
          <a:endParaRPr lang="pl-PL"/>
        </a:p>
      </dgm:t>
    </dgm:pt>
    <dgm:pt modelId="{FD8B676F-7581-DD45-AECD-7359D5918BE9}" type="sibTrans" cxnId="{6F93FF0A-1D46-A14F-8FB8-36EB2248FCC4}">
      <dgm:prSet/>
      <dgm:spPr/>
      <dgm:t>
        <a:bodyPr/>
        <a:lstStyle/>
        <a:p>
          <a:endParaRPr lang="pl-PL"/>
        </a:p>
      </dgm:t>
    </dgm:pt>
    <dgm:pt modelId="{990758C1-546B-D240-BA5F-F8EB48996395}" type="pres">
      <dgm:prSet presAssocID="{5F153F21-05E7-1D41-A61B-36AE1AB11A4C}" presName="Name0" presStyleCnt="0">
        <dgm:presLayoutVars>
          <dgm:dir/>
          <dgm:resizeHandles val="exact"/>
        </dgm:presLayoutVars>
      </dgm:prSet>
      <dgm:spPr/>
    </dgm:pt>
    <dgm:pt modelId="{521BB0D4-A22B-0C4E-B02A-76DD1C751306}" type="pres">
      <dgm:prSet presAssocID="{A3E98167-4DA5-CB41-8493-DA77F2739030}" presName="compNode" presStyleCnt="0"/>
      <dgm:spPr/>
    </dgm:pt>
    <dgm:pt modelId="{125371FE-5B88-9F48-9099-1C050360A379}" type="pres">
      <dgm:prSet presAssocID="{A3E98167-4DA5-CB41-8493-DA77F2739030}" presName="pict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0E271991-B038-D948-A2E7-82322EA1A9A8}" type="pres">
      <dgm:prSet presAssocID="{A3E98167-4DA5-CB41-8493-DA77F2739030}" presName="textRect" presStyleLbl="revTx" presStyleIdx="0" presStyleCnt="6">
        <dgm:presLayoutVars>
          <dgm:bulletEnabled val="1"/>
        </dgm:presLayoutVars>
      </dgm:prSet>
      <dgm:spPr/>
    </dgm:pt>
    <dgm:pt modelId="{79758C1C-6317-EB44-A734-86CE3F0061EA}" type="pres">
      <dgm:prSet presAssocID="{11EFBCA1-CB43-CF4D-8493-903DCF2F6682}" presName="sibTrans" presStyleLbl="sibTrans2D1" presStyleIdx="0" presStyleCnt="0"/>
      <dgm:spPr/>
    </dgm:pt>
    <dgm:pt modelId="{6E6F6B96-4420-2B4A-9D07-D0D58C0B7092}" type="pres">
      <dgm:prSet presAssocID="{FF14A1AE-DB2A-E341-B5FF-39E6270F2268}" presName="compNode" presStyleCnt="0"/>
      <dgm:spPr/>
    </dgm:pt>
    <dgm:pt modelId="{42B66C8C-E849-444E-AA63-CAAFCED92A69}" type="pres">
      <dgm:prSet presAssocID="{FF14A1AE-DB2A-E341-B5FF-39E6270F2268}" presName="pictRect" presStyleLbl="nod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39DDBC05-8B21-5C40-9A7F-C19C6B9E1519}" type="pres">
      <dgm:prSet presAssocID="{FF14A1AE-DB2A-E341-B5FF-39E6270F2268}" presName="textRect" presStyleLbl="revTx" presStyleIdx="1" presStyleCnt="6">
        <dgm:presLayoutVars>
          <dgm:bulletEnabled val="1"/>
        </dgm:presLayoutVars>
      </dgm:prSet>
      <dgm:spPr/>
    </dgm:pt>
    <dgm:pt modelId="{259C8BE2-010E-8D42-8C34-A2D6415D82BE}" type="pres">
      <dgm:prSet presAssocID="{CC88E5AD-ED21-8545-A9D4-8E11162068F5}" presName="sibTrans" presStyleLbl="sibTrans2D1" presStyleIdx="0" presStyleCnt="0"/>
      <dgm:spPr/>
    </dgm:pt>
    <dgm:pt modelId="{83D197A5-BFD5-F94F-8605-DA7310896CCF}" type="pres">
      <dgm:prSet presAssocID="{672C4967-FD32-314C-B6EA-2E24D77CAE39}" presName="compNode" presStyleCnt="0"/>
      <dgm:spPr/>
    </dgm:pt>
    <dgm:pt modelId="{B4796698-F8B2-1E4A-9DC7-9AE90B79CA02}" type="pres">
      <dgm:prSet presAssocID="{672C4967-FD32-314C-B6EA-2E24D77CAE39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68C968C-AE21-F249-8A44-ED824AC7AA19}" type="pres">
      <dgm:prSet presAssocID="{672C4967-FD32-314C-B6EA-2E24D77CAE39}" presName="textRect" presStyleLbl="revTx" presStyleIdx="2" presStyleCnt="6">
        <dgm:presLayoutVars>
          <dgm:bulletEnabled val="1"/>
        </dgm:presLayoutVars>
      </dgm:prSet>
      <dgm:spPr/>
    </dgm:pt>
    <dgm:pt modelId="{2851CA75-03BF-9F44-B2EF-036B53FF2B9E}" type="pres">
      <dgm:prSet presAssocID="{282277FE-329A-C64B-90DB-F40F8B6C0F5E}" presName="sibTrans" presStyleLbl="sibTrans2D1" presStyleIdx="0" presStyleCnt="0"/>
      <dgm:spPr/>
    </dgm:pt>
    <dgm:pt modelId="{6537F799-C861-1947-AFA2-BE2004AD55A2}" type="pres">
      <dgm:prSet presAssocID="{FF105B6B-293A-DD4E-8919-E1397CCC219B}" presName="compNode" presStyleCnt="0"/>
      <dgm:spPr/>
    </dgm:pt>
    <dgm:pt modelId="{6F5E1457-0D95-8F46-8130-B6FFF2602D84}" type="pres">
      <dgm:prSet presAssocID="{FF105B6B-293A-DD4E-8919-E1397CCC219B}" presName="pict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AA94236A-563C-074A-9F52-A6EEA0C07A93}" type="pres">
      <dgm:prSet presAssocID="{FF105B6B-293A-DD4E-8919-E1397CCC219B}" presName="textRect" presStyleLbl="revTx" presStyleIdx="3" presStyleCnt="6">
        <dgm:presLayoutVars>
          <dgm:bulletEnabled val="1"/>
        </dgm:presLayoutVars>
      </dgm:prSet>
      <dgm:spPr/>
    </dgm:pt>
    <dgm:pt modelId="{DD00B2AD-1871-4B45-91DD-C577E24268DB}" type="pres">
      <dgm:prSet presAssocID="{6D47A548-FF81-4C4F-8BF7-5FF0C9FBED9D}" presName="sibTrans" presStyleLbl="sibTrans2D1" presStyleIdx="0" presStyleCnt="0"/>
      <dgm:spPr/>
    </dgm:pt>
    <dgm:pt modelId="{BEEB4036-9AD0-4B44-BF81-D1527DB84428}" type="pres">
      <dgm:prSet presAssocID="{B09C953D-646B-5640-8F26-B4FECCB749B2}" presName="compNode" presStyleCnt="0"/>
      <dgm:spPr/>
    </dgm:pt>
    <dgm:pt modelId="{9C92F1AB-6A08-C14F-98AE-F7A734E369C3}" type="pres">
      <dgm:prSet presAssocID="{B09C953D-646B-5640-8F26-B4FECCB749B2}" presName="pictRect" presStyleLbl="nod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02ADE732-E320-6647-B1E5-7225FFD78B75}" type="pres">
      <dgm:prSet presAssocID="{B09C953D-646B-5640-8F26-B4FECCB749B2}" presName="textRect" presStyleLbl="revTx" presStyleIdx="4" presStyleCnt="6">
        <dgm:presLayoutVars>
          <dgm:bulletEnabled val="1"/>
        </dgm:presLayoutVars>
      </dgm:prSet>
      <dgm:spPr/>
    </dgm:pt>
    <dgm:pt modelId="{8FCA230A-4246-4446-9616-ADE8BBAD01A5}" type="pres">
      <dgm:prSet presAssocID="{4DCFF4FF-8FBC-FE40-B96E-B06812BF0FE5}" presName="sibTrans" presStyleLbl="sibTrans2D1" presStyleIdx="0" presStyleCnt="0"/>
      <dgm:spPr/>
    </dgm:pt>
    <dgm:pt modelId="{492BFE24-AF12-DC40-8911-34EFC3DC4985}" type="pres">
      <dgm:prSet presAssocID="{D5E2CF0A-A3DF-1A43-BF33-AEB8EDADB1A9}" presName="compNode" presStyleCnt="0"/>
      <dgm:spPr/>
    </dgm:pt>
    <dgm:pt modelId="{09E780BE-B9EC-F242-B7BA-30111CBBB0EE}" type="pres">
      <dgm:prSet presAssocID="{D5E2CF0A-A3DF-1A43-BF33-AEB8EDADB1A9}" presName="pictRect" presStyleLbl="nod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DB5F581-462E-6544-85D7-E135CEBCAAA1}" type="pres">
      <dgm:prSet presAssocID="{D5E2CF0A-A3DF-1A43-BF33-AEB8EDADB1A9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776F1A05-C0D8-2945-BE8D-AFCFA40FB00B}" srcId="{5F153F21-05E7-1D41-A61B-36AE1AB11A4C}" destId="{B09C953D-646B-5640-8F26-B4FECCB749B2}" srcOrd="4" destOrd="0" parTransId="{A9CB2076-0142-F64D-9B0E-18EDA15A3798}" sibTransId="{4DCFF4FF-8FBC-FE40-B96E-B06812BF0FE5}"/>
    <dgm:cxn modelId="{C75C6E08-B744-E649-910B-FF71FC544AD3}" type="presOf" srcId="{282277FE-329A-C64B-90DB-F40F8B6C0F5E}" destId="{2851CA75-03BF-9F44-B2EF-036B53FF2B9E}" srcOrd="0" destOrd="0" presId="urn:microsoft.com/office/officeart/2005/8/layout/pList1"/>
    <dgm:cxn modelId="{0041100A-6545-E54C-BC7D-915E22802DBB}" type="presOf" srcId="{B09C953D-646B-5640-8F26-B4FECCB749B2}" destId="{02ADE732-E320-6647-B1E5-7225FFD78B75}" srcOrd="0" destOrd="0" presId="urn:microsoft.com/office/officeart/2005/8/layout/pList1"/>
    <dgm:cxn modelId="{6F93FF0A-1D46-A14F-8FB8-36EB2248FCC4}" srcId="{5F153F21-05E7-1D41-A61B-36AE1AB11A4C}" destId="{D5E2CF0A-A3DF-1A43-BF33-AEB8EDADB1A9}" srcOrd="5" destOrd="0" parTransId="{55C5032A-588B-E24D-9524-19CB3580DC56}" sibTransId="{FD8B676F-7581-DD45-AECD-7359D5918BE9}"/>
    <dgm:cxn modelId="{F85E3122-9E2A-EA4A-9FC3-1A15228BEC9E}" type="presOf" srcId="{FF14A1AE-DB2A-E341-B5FF-39E6270F2268}" destId="{39DDBC05-8B21-5C40-9A7F-C19C6B9E1519}" srcOrd="0" destOrd="0" presId="urn:microsoft.com/office/officeart/2005/8/layout/pList1"/>
    <dgm:cxn modelId="{A35D7E33-54BC-DB46-85D5-783C1A6777AD}" srcId="{5F153F21-05E7-1D41-A61B-36AE1AB11A4C}" destId="{A3E98167-4DA5-CB41-8493-DA77F2739030}" srcOrd="0" destOrd="0" parTransId="{A218D83B-EA5E-FB48-8266-95216D7B414A}" sibTransId="{11EFBCA1-CB43-CF4D-8493-903DCF2F6682}"/>
    <dgm:cxn modelId="{787A633C-87A0-DB41-99CD-5AC768E468AC}" type="presOf" srcId="{6D47A548-FF81-4C4F-8BF7-5FF0C9FBED9D}" destId="{DD00B2AD-1871-4B45-91DD-C577E24268DB}" srcOrd="0" destOrd="0" presId="urn:microsoft.com/office/officeart/2005/8/layout/pList1"/>
    <dgm:cxn modelId="{F8A8C03D-2A84-024A-A02F-8EFAA5633AC8}" type="presOf" srcId="{11EFBCA1-CB43-CF4D-8493-903DCF2F6682}" destId="{79758C1C-6317-EB44-A734-86CE3F0061EA}" srcOrd="0" destOrd="0" presId="urn:microsoft.com/office/officeart/2005/8/layout/pList1"/>
    <dgm:cxn modelId="{8775A33E-0903-274B-B98A-03D1CF49C90A}" type="presOf" srcId="{5F153F21-05E7-1D41-A61B-36AE1AB11A4C}" destId="{990758C1-546B-D240-BA5F-F8EB48996395}" srcOrd="0" destOrd="0" presId="urn:microsoft.com/office/officeart/2005/8/layout/pList1"/>
    <dgm:cxn modelId="{A302C471-D85C-DD42-815F-1D1B2C23A91A}" type="presOf" srcId="{FF105B6B-293A-DD4E-8919-E1397CCC219B}" destId="{AA94236A-563C-074A-9F52-A6EEA0C07A93}" srcOrd="0" destOrd="0" presId="urn:microsoft.com/office/officeart/2005/8/layout/pList1"/>
    <dgm:cxn modelId="{50009874-A222-C342-AD80-1E81C551EC4B}" type="presOf" srcId="{672C4967-FD32-314C-B6EA-2E24D77CAE39}" destId="{968C968C-AE21-F249-8A44-ED824AC7AA19}" srcOrd="0" destOrd="0" presId="urn:microsoft.com/office/officeart/2005/8/layout/pList1"/>
    <dgm:cxn modelId="{F4730390-3DA6-6B47-A5D9-C72FA0019E6D}" type="presOf" srcId="{4DCFF4FF-8FBC-FE40-B96E-B06812BF0FE5}" destId="{8FCA230A-4246-4446-9616-ADE8BBAD01A5}" srcOrd="0" destOrd="0" presId="urn:microsoft.com/office/officeart/2005/8/layout/pList1"/>
    <dgm:cxn modelId="{35C4B49B-14D7-9547-8E45-79C08EC43224}" type="presOf" srcId="{A3E98167-4DA5-CB41-8493-DA77F2739030}" destId="{0E271991-B038-D948-A2E7-82322EA1A9A8}" srcOrd="0" destOrd="0" presId="urn:microsoft.com/office/officeart/2005/8/layout/pList1"/>
    <dgm:cxn modelId="{CF75F6A5-3F96-464C-B07F-4506E692AC04}" type="presOf" srcId="{D5E2CF0A-A3DF-1A43-BF33-AEB8EDADB1A9}" destId="{1DB5F581-462E-6544-85D7-E135CEBCAAA1}" srcOrd="0" destOrd="0" presId="urn:microsoft.com/office/officeart/2005/8/layout/pList1"/>
    <dgm:cxn modelId="{67D14BCB-3A56-C440-A629-3C0B7E72D66E}" srcId="{5F153F21-05E7-1D41-A61B-36AE1AB11A4C}" destId="{672C4967-FD32-314C-B6EA-2E24D77CAE39}" srcOrd="2" destOrd="0" parTransId="{DA05D671-620C-7141-9341-9FB40D0C7A41}" sibTransId="{282277FE-329A-C64B-90DB-F40F8B6C0F5E}"/>
    <dgm:cxn modelId="{8941C1CC-A3C7-9843-A240-AE134C4AF35E}" type="presOf" srcId="{CC88E5AD-ED21-8545-A9D4-8E11162068F5}" destId="{259C8BE2-010E-8D42-8C34-A2D6415D82BE}" srcOrd="0" destOrd="0" presId="urn:microsoft.com/office/officeart/2005/8/layout/pList1"/>
    <dgm:cxn modelId="{B48202F1-927F-D343-BFEA-991F15FDB059}" srcId="{5F153F21-05E7-1D41-A61B-36AE1AB11A4C}" destId="{FF14A1AE-DB2A-E341-B5FF-39E6270F2268}" srcOrd="1" destOrd="0" parTransId="{3995E532-CB2A-884D-AEE0-C18E093B0A9E}" sibTransId="{CC88E5AD-ED21-8545-A9D4-8E11162068F5}"/>
    <dgm:cxn modelId="{ECBE40FF-9ACD-1F49-8CD6-DFC46236F5C4}" srcId="{5F153F21-05E7-1D41-A61B-36AE1AB11A4C}" destId="{FF105B6B-293A-DD4E-8919-E1397CCC219B}" srcOrd="3" destOrd="0" parTransId="{0F2D5631-F42B-3443-BD95-FE5F54DAA624}" sibTransId="{6D47A548-FF81-4C4F-8BF7-5FF0C9FBED9D}"/>
    <dgm:cxn modelId="{C8FC495D-DD2C-6741-B904-6196353E1B50}" type="presParOf" srcId="{990758C1-546B-D240-BA5F-F8EB48996395}" destId="{521BB0D4-A22B-0C4E-B02A-76DD1C751306}" srcOrd="0" destOrd="0" presId="urn:microsoft.com/office/officeart/2005/8/layout/pList1"/>
    <dgm:cxn modelId="{A2C22163-9DE1-DD46-9217-AE8329BB8129}" type="presParOf" srcId="{521BB0D4-A22B-0C4E-B02A-76DD1C751306}" destId="{125371FE-5B88-9F48-9099-1C050360A379}" srcOrd="0" destOrd="0" presId="urn:microsoft.com/office/officeart/2005/8/layout/pList1"/>
    <dgm:cxn modelId="{AFE52622-CCDC-E943-963B-40264E13A93A}" type="presParOf" srcId="{521BB0D4-A22B-0C4E-B02A-76DD1C751306}" destId="{0E271991-B038-D948-A2E7-82322EA1A9A8}" srcOrd="1" destOrd="0" presId="urn:microsoft.com/office/officeart/2005/8/layout/pList1"/>
    <dgm:cxn modelId="{5F352D40-D0D0-6948-80A2-720F046C696F}" type="presParOf" srcId="{990758C1-546B-D240-BA5F-F8EB48996395}" destId="{79758C1C-6317-EB44-A734-86CE3F0061EA}" srcOrd="1" destOrd="0" presId="urn:microsoft.com/office/officeart/2005/8/layout/pList1"/>
    <dgm:cxn modelId="{2DC8B5E0-B0A1-634D-9060-F42C294A8897}" type="presParOf" srcId="{990758C1-546B-D240-BA5F-F8EB48996395}" destId="{6E6F6B96-4420-2B4A-9D07-D0D58C0B7092}" srcOrd="2" destOrd="0" presId="urn:microsoft.com/office/officeart/2005/8/layout/pList1"/>
    <dgm:cxn modelId="{CCFBCD52-AFB9-824A-9AE0-BE89DA947FE3}" type="presParOf" srcId="{6E6F6B96-4420-2B4A-9D07-D0D58C0B7092}" destId="{42B66C8C-E849-444E-AA63-CAAFCED92A69}" srcOrd="0" destOrd="0" presId="urn:microsoft.com/office/officeart/2005/8/layout/pList1"/>
    <dgm:cxn modelId="{65C64389-87FE-1840-B555-CB0365A23742}" type="presParOf" srcId="{6E6F6B96-4420-2B4A-9D07-D0D58C0B7092}" destId="{39DDBC05-8B21-5C40-9A7F-C19C6B9E1519}" srcOrd="1" destOrd="0" presId="urn:microsoft.com/office/officeart/2005/8/layout/pList1"/>
    <dgm:cxn modelId="{F565DEDC-69EF-244A-9DDD-0DAA379B34E0}" type="presParOf" srcId="{990758C1-546B-D240-BA5F-F8EB48996395}" destId="{259C8BE2-010E-8D42-8C34-A2D6415D82BE}" srcOrd="3" destOrd="0" presId="urn:microsoft.com/office/officeart/2005/8/layout/pList1"/>
    <dgm:cxn modelId="{5ECAA70A-5BAC-8C41-A41E-877EB209984D}" type="presParOf" srcId="{990758C1-546B-D240-BA5F-F8EB48996395}" destId="{83D197A5-BFD5-F94F-8605-DA7310896CCF}" srcOrd="4" destOrd="0" presId="urn:microsoft.com/office/officeart/2005/8/layout/pList1"/>
    <dgm:cxn modelId="{FC2275AD-E1FD-0448-B956-EF6F5E69BFB9}" type="presParOf" srcId="{83D197A5-BFD5-F94F-8605-DA7310896CCF}" destId="{B4796698-F8B2-1E4A-9DC7-9AE90B79CA02}" srcOrd="0" destOrd="0" presId="urn:microsoft.com/office/officeart/2005/8/layout/pList1"/>
    <dgm:cxn modelId="{A7C5F61C-47FC-1D41-9490-F9E385BB5D41}" type="presParOf" srcId="{83D197A5-BFD5-F94F-8605-DA7310896CCF}" destId="{968C968C-AE21-F249-8A44-ED824AC7AA19}" srcOrd="1" destOrd="0" presId="urn:microsoft.com/office/officeart/2005/8/layout/pList1"/>
    <dgm:cxn modelId="{FFF37318-CC7A-7840-917E-D4A2ED0F7C7D}" type="presParOf" srcId="{990758C1-546B-D240-BA5F-F8EB48996395}" destId="{2851CA75-03BF-9F44-B2EF-036B53FF2B9E}" srcOrd="5" destOrd="0" presId="urn:microsoft.com/office/officeart/2005/8/layout/pList1"/>
    <dgm:cxn modelId="{752E0986-4D27-8A4E-85E2-0285A6C77D21}" type="presParOf" srcId="{990758C1-546B-D240-BA5F-F8EB48996395}" destId="{6537F799-C861-1947-AFA2-BE2004AD55A2}" srcOrd="6" destOrd="0" presId="urn:microsoft.com/office/officeart/2005/8/layout/pList1"/>
    <dgm:cxn modelId="{7B859185-8998-C04D-8919-AEB0F1452698}" type="presParOf" srcId="{6537F799-C861-1947-AFA2-BE2004AD55A2}" destId="{6F5E1457-0D95-8F46-8130-B6FFF2602D84}" srcOrd="0" destOrd="0" presId="urn:microsoft.com/office/officeart/2005/8/layout/pList1"/>
    <dgm:cxn modelId="{B73B827C-D5CA-644D-81AF-93D278C03639}" type="presParOf" srcId="{6537F799-C861-1947-AFA2-BE2004AD55A2}" destId="{AA94236A-563C-074A-9F52-A6EEA0C07A93}" srcOrd="1" destOrd="0" presId="urn:microsoft.com/office/officeart/2005/8/layout/pList1"/>
    <dgm:cxn modelId="{F01740B7-50C7-F449-BB8C-27C2BFA546C4}" type="presParOf" srcId="{990758C1-546B-D240-BA5F-F8EB48996395}" destId="{DD00B2AD-1871-4B45-91DD-C577E24268DB}" srcOrd="7" destOrd="0" presId="urn:microsoft.com/office/officeart/2005/8/layout/pList1"/>
    <dgm:cxn modelId="{480FAE62-A612-7141-95FB-589D3E0619D3}" type="presParOf" srcId="{990758C1-546B-D240-BA5F-F8EB48996395}" destId="{BEEB4036-9AD0-4B44-BF81-D1527DB84428}" srcOrd="8" destOrd="0" presId="urn:microsoft.com/office/officeart/2005/8/layout/pList1"/>
    <dgm:cxn modelId="{44CC8F75-E9E6-0147-9634-B965380AD2DC}" type="presParOf" srcId="{BEEB4036-9AD0-4B44-BF81-D1527DB84428}" destId="{9C92F1AB-6A08-C14F-98AE-F7A734E369C3}" srcOrd="0" destOrd="0" presId="urn:microsoft.com/office/officeart/2005/8/layout/pList1"/>
    <dgm:cxn modelId="{19AAB107-406A-C345-A405-E1E99591C9ED}" type="presParOf" srcId="{BEEB4036-9AD0-4B44-BF81-D1527DB84428}" destId="{02ADE732-E320-6647-B1E5-7225FFD78B75}" srcOrd="1" destOrd="0" presId="urn:microsoft.com/office/officeart/2005/8/layout/pList1"/>
    <dgm:cxn modelId="{1B8B47AA-D6CF-BB45-8907-C5ED05A0D139}" type="presParOf" srcId="{990758C1-546B-D240-BA5F-F8EB48996395}" destId="{8FCA230A-4246-4446-9616-ADE8BBAD01A5}" srcOrd="9" destOrd="0" presId="urn:microsoft.com/office/officeart/2005/8/layout/pList1"/>
    <dgm:cxn modelId="{9D8C5754-4954-1B47-B9B0-EA55A7BAD7E8}" type="presParOf" srcId="{990758C1-546B-D240-BA5F-F8EB48996395}" destId="{492BFE24-AF12-DC40-8911-34EFC3DC4985}" srcOrd="10" destOrd="0" presId="urn:microsoft.com/office/officeart/2005/8/layout/pList1"/>
    <dgm:cxn modelId="{0E1457FE-8FC8-7045-8E0A-F75A19B014E1}" type="presParOf" srcId="{492BFE24-AF12-DC40-8911-34EFC3DC4985}" destId="{09E780BE-B9EC-F242-B7BA-30111CBBB0EE}" srcOrd="0" destOrd="0" presId="urn:microsoft.com/office/officeart/2005/8/layout/pList1"/>
    <dgm:cxn modelId="{56DD1A88-6633-684C-B820-677DB0048248}" type="presParOf" srcId="{492BFE24-AF12-DC40-8911-34EFC3DC4985}" destId="{1DB5F581-462E-6544-85D7-E135CEBCAAA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7C54F4-37F2-D64A-83F5-ED70524F9E52}" type="doc">
      <dgm:prSet loTypeId="urn:microsoft.com/office/officeart/2009/layout/Revers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2CE280E-9165-2346-8C96-E96B0E40C3B7}">
      <dgm:prSet phldrT="[Tekst]"/>
      <dgm:spPr/>
      <dgm:t>
        <a:bodyPr/>
        <a:lstStyle/>
        <a:p>
          <a:pPr algn="l"/>
          <a:endParaRPr lang="pl-PL" dirty="0"/>
        </a:p>
        <a:p>
          <a:pPr algn="l"/>
          <a:endParaRPr lang="pl-PL" dirty="0"/>
        </a:p>
        <a:p>
          <a:pPr algn="ctr"/>
          <a:r>
            <a:rPr lang="pl-PL" b="1" dirty="0"/>
            <a:t>Koncesja</a:t>
          </a:r>
        </a:p>
      </dgm:t>
    </dgm:pt>
    <dgm:pt modelId="{A5C7E3B1-8D38-CF47-B945-0531106A7D05}" type="parTrans" cxnId="{3EF23817-FE3B-3F4C-8ABB-F8FA2590C8F9}">
      <dgm:prSet/>
      <dgm:spPr/>
      <dgm:t>
        <a:bodyPr/>
        <a:lstStyle/>
        <a:p>
          <a:endParaRPr lang="pl-PL"/>
        </a:p>
      </dgm:t>
    </dgm:pt>
    <dgm:pt modelId="{50754465-8F2D-6845-ABC5-F38A575059F0}" type="sibTrans" cxnId="{3EF23817-FE3B-3F4C-8ABB-F8FA2590C8F9}">
      <dgm:prSet/>
      <dgm:spPr/>
      <dgm:t>
        <a:bodyPr/>
        <a:lstStyle/>
        <a:p>
          <a:endParaRPr lang="pl-PL"/>
        </a:p>
      </dgm:t>
    </dgm:pt>
    <dgm:pt modelId="{6761D125-C93D-AA41-8D63-54AEBC9FBE97}">
      <dgm:prSet phldrT="[Tekst]"/>
      <dgm:spPr/>
      <dgm:t>
        <a:bodyPr/>
        <a:lstStyle/>
        <a:p>
          <a:pPr algn="l"/>
          <a:endParaRPr lang="pl-PL" dirty="0"/>
        </a:p>
        <a:p>
          <a:pPr algn="l"/>
          <a:endParaRPr lang="pl-PL" dirty="0"/>
        </a:p>
        <a:p>
          <a:pPr algn="ctr"/>
          <a:r>
            <a:rPr lang="pl-PL" b="1" dirty="0"/>
            <a:t>Użytkowanie górnicze</a:t>
          </a:r>
        </a:p>
      </dgm:t>
    </dgm:pt>
    <dgm:pt modelId="{BFE5A9EC-4306-9E4C-A8B9-438DC72C4F76}" type="parTrans" cxnId="{43E8D4B2-D437-F345-B216-4B8D78F312AE}">
      <dgm:prSet/>
      <dgm:spPr/>
      <dgm:t>
        <a:bodyPr/>
        <a:lstStyle/>
        <a:p>
          <a:endParaRPr lang="pl-PL"/>
        </a:p>
      </dgm:t>
    </dgm:pt>
    <dgm:pt modelId="{3B6E19CD-2ED3-184B-8E8B-79109E0EA98C}" type="sibTrans" cxnId="{43E8D4B2-D437-F345-B216-4B8D78F312AE}">
      <dgm:prSet/>
      <dgm:spPr/>
      <dgm:t>
        <a:bodyPr/>
        <a:lstStyle/>
        <a:p>
          <a:endParaRPr lang="pl-PL"/>
        </a:p>
      </dgm:t>
    </dgm:pt>
    <dgm:pt modelId="{2C3662B9-A9F3-F445-90DD-1730F840CFF8}" type="pres">
      <dgm:prSet presAssocID="{C07C54F4-37F2-D64A-83F5-ED70524F9E52}" presName="Name0" presStyleCnt="0">
        <dgm:presLayoutVars>
          <dgm:chMax val="2"/>
          <dgm:chPref val="2"/>
          <dgm:animLvl val="lvl"/>
        </dgm:presLayoutVars>
      </dgm:prSet>
      <dgm:spPr/>
    </dgm:pt>
    <dgm:pt modelId="{82BE188F-1774-9746-AE50-5AC1AD4A62B8}" type="pres">
      <dgm:prSet presAssocID="{C07C54F4-37F2-D64A-83F5-ED70524F9E52}" presName="LeftText" presStyleLbl="revTx" presStyleIdx="0" presStyleCnt="0">
        <dgm:presLayoutVars>
          <dgm:bulletEnabled val="1"/>
        </dgm:presLayoutVars>
      </dgm:prSet>
      <dgm:spPr/>
    </dgm:pt>
    <dgm:pt modelId="{C2F7B951-6FD9-664B-B8F1-BADA9395133A}" type="pres">
      <dgm:prSet presAssocID="{C07C54F4-37F2-D64A-83F5-ED70524F9E52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30BC9E31-3B67-384E-8E94-CE53D00AB310}" type="pres">
      <dgm:prSet presAssocID="{C07C54F4-37F2-D64A-83F5-ED70524F9E52}" presName="RightText" presStyleLbl="revTx" presStyleIdx="0" presStyleCnt="0">
        <dgm:presLayoutVars>
          <dgm:bulletEnabled val="1"/>
        </dgm:presLayoutVars>
      </dgm:prSet>
      <dgm:spPr/>
    </dgm:pt>
    <dgm:pt modelId="{8A94702B-D91B-424E-A1D5-27D6DF2577D6}" type="pres">
      <dgm:prSet presAssocID="{C07C54F4-37F2-D64A-83F5-ED70524F9E52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33B942F6-453F-B741-AB35-CD67B8689F92}" type="pres">
      <dgm:prSet presAssocID="{C07C54F4-37F2-D64A-83F5-ED70524F9E52}" presName="TopArrow" presStyleLbl="node1" presStyleIdx="0" presStyleCnt="2"/>
      <dgm:spPr/>
    </dgm:pt>
    <dgm:pt modelId="{A541E6A9-A301-5342-9F35-C0DF02C40FDF}" type="pres">
      <dgm:prSet presAssocID="{C07C54F4-37F2-D64A-83F5-ED70524F9E52}" presName="BottomArrow" presStyleLbl="node1" presStyleIdx="1" presStyleCnt="2"/>
      <dgm:spPr/>
    </dgm:pt>
  </dgm:ptLst>
  <dgm:cxnLst>
    <dgm:cxn modelId="{E1807506-651E-4943-B85C-BC81B5B1097A}" type="presOf" srcId="{C07C54F4-37F2-D64A-83F5-ED70524F9E52}" destId="{2C3662B9-A9F3-F445-90DD-1730F840CFF8}" srcOrd="0" destOrd="0" presId="urn:microsoft.com/office/officeart/2009/layout/ReverseList"/>
    <dgm:cxn modelId="{3EF23817-FE3B-3F4C-8ABB-F8FA2590C8F9}" srcId="{C07C54F4-37F2-D64A-83F5-ED70524F9E52}" destId="{42CE280E-9165-2346-8C96-E96B0E40C3B7}" srcOrd="0" destOrd="0" parTransId="{A5C7E3B1-8D38-CF47-B945-0531106A7D05}" sibTransId="{50754465-8F2D-6845-ABC5-F38A575059F0}"/>
    <dgm:cxn modelId="{846BCD18-17A2-9B44-9CB1-E6464FE8A27A}" type="presOf" srcId="{42CE280E-9165-2346-8C96-E96B0E40C3B7}" destId="{82BE188F-1774-9746-AE50-5AC1AD4A62B8}" srcOrd="0" destOrd="0" presId="urn:microsoft.com/office/officeart/2009/layout/ReverseList"/>
    <dgm:cxn modelId="{BF654131-994C-2E41-860B-932BFD97E95D}" type="presOf" srcId="{42CE280E-9165-2346-8C96-E96B0E40C3B7}" destId="{C2F7B951-6FD9-664B-B8F1-BADA9395133A}" srcOrd="1" destOrd="0" presId="urn:microsoft.com/office/officeart/2009/layout/ReverseList"/>
    <dgm:cxn modelId="{4843D65F-4593-D64A-924A-CB15F2D51747}" type="presOf" srcId="{6761D125-C93D-AA41-8D63-54AEBC9FBE97}" destId="{8A94702B-D91B-424E-A1D5-27D6DF2577D6}" srcOrd="1" destOrd="0" presId="urn:microsoft.com/office/officeart/2009/layout/ReverseList"/>
    <dgm:cxn modelId="{43E8D4B2-D437-F345-B216-4B8D78F312AE}" srcId="{C07C54F4-37F2-D64A-83F5-ED70524F9E52}" destId="{6761D125-C93D-AA41-8D63-54AEBC9FBE97}" srcOrd="1" destOrd="0" parTransId="{BFE5A9EC-4306-9E4C-A8B9-438DC72C4F76}" sibTransId="{3B6E19CD-2ED3-184B-8E8B-79109E0EA98C}"/>
    <dgm:cxn modelId="{8D1A45F1-C92A-0546-8216-344F8E77097F}" type="presOf" srcId="{6761D125-C93D-AA41-8D63-54AEBC9FBE97}" destId="{30BC9E31-3B67-384E-8E94-CE53D00AB310}" srcOrd="0" destOrd="0" presId="urn:microsoft.com/office/officeart/2009/layout/ReverseList"/>
    <dgm:cxn modelId="{013B2753-3432-3242-BC13-8A050B4E8FCE}" type="presParOf" srcId="{2C3662B9-A9F3-F445-90DD-1730F840CFF8}" destId="{82BE188F-1774-9746-AE50-5AC1AD4A62B8}" srcOrd="0" destOrd="0" presId="urn:microsoft.com/office/officeart/2009/layout/ReverseList"/>
    <dgm:cxn modelId="{703B1AD9-7344-2B41-B604-FD600F7FB2CB}" type="presParOf" srcId="{2C3662B9-A9F3-F445-90DD-1730F840CFF8}" destId="{C2F7B951-6FD9-664B-B8F1-BADA9395133A}" srcOrd="1" destOrd="0" presId="urn:microsoft.com/office/officeart/2009/layout/ReverseList"/>
    <dgm:cxn modelId="{879A5F09-BAE9-024E-9424-E46A4A5219CF}" type="presParOf" srcId="{2C3662B9-A9F3-F445-90DD-1730F840CFF8}" destId="{30BC9E31-3B67-384E-8E94-CE53D00AB310}" srcOrd="2" destOrd="0" presId="urn:microsoft.com/office/officeart/2009/layout/ReverseList"/>
    <dgm:cxn modelId="{B97A0183-82F4-C04D-AE30-4B2BEDABA7E6}" type="presParOf" srcId="{2C3662B9-A9F3-F445-90DD-1730F840CFF8}" destId="{8A94702B-D91B-424E-A1D5-27D6DF2577D6}" srcOrd="3" destOrd="0" presId="urn:microsoft.com/office/officeart/2009/layout/ReverseList"/>
    <dgm:cxn modelId="{045554A2-D547-6F46-93E6-DD7E5901284B}" type="presParOf" srcId="{2C3662B9-A9F3-F445-90DD-1730F840CFF8}" destId="{33B942F6-453F-B741-AB35-CD67B8689F92}" srcOrd="4" destOrd="0" presId="urn:microsoft.com/office/officeart/2009/layout/ReverseList"/>
    <dgm:cxn modelId="{25DE8562-64FF-624E-9838-22531AD97499}" type="presParOf" srcId="{2C3662B9-A9F3-F445-90DD-1730F840CFF8}" destId="{A541E6A9-A301-5342-9F35-C0DF02C40FDF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A7CEB-7D92-954A-9E5B-7769D1CC1E28}">
      <dsp:nvSpPr>
        <dsp:cNvPr id="0" name=""/>
        <dsp:cNvSpPr/>
      </dsp:nvSpPr>
      <dsp:spPr>
        <a:xfrm>
          <a:off x="3708374" y="2186385"/>
          <a:ext cx="270819" cy="830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512"/>
              </a:lnTo>
              <a:lnTo>
                <a:pt x="270819" y="8305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12F8B1-CAFF-C24F-B482-DBF567E9E9F4}">
      <dsp:nvSpPr>
        <dsp:cNvPr id="0" name=""/>
        <dsp:cNvSpPr/>
      </dsp:nvSpPr>
      <dsp:spPr>
        <a:xfrm>
          <a:off x="3338254" y="904507"/>
          <a:ext cx="1092304" cy="379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573"/>
              </a:lnTo>
              <a:lnTo>
                <a:pt x="1092304" y="189573"/>
              </a:lnTo>
              <a:lnTo>
                <a:pt x="1092304" y="3791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0EE58-0BB5-6F42-8722-EB873C5B7BB4}">
      <dsp:nvSpPr>
        <dsp:cNvPr id="0" name=""/>
        <dsp:cNvSpPr/>
      </dsp:nvSpPr>
      <dsp:spPr>
        <a:xfrm>
          <a:off x="1523766" y="2186385"/>
          <a:ext cx="270819" cy="2112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2389"/>
              </a:lnTo>
              <a:lnTo>
                <a:pt x="270819" y="21123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261CF-FAA3-9640-B547-CA4864516204}">
      <dsp:nvSpPr>
        <dsp:cNvPr id="0" name=""/>
        <dsp:cNvSpPr/>
      </dsp:nvSpPr>
      <dsp:spPr>
        <a:xfrm>
          <a:off x="1523766" y="2186385"/>
          <a:ext cx="270819" cy="830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512"/>
              </a:lnTo>
              <a:lnTo>
                <a:pt x="270819" y="8305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F93374-A51D-2949-A660-F09F3C7015CF}">
      <dsp:nvSpPr>
        <dsp:cNvPr id="0" name=""/>
        <dsp:cNvSpPr/>
      </dsp:nvSpPr>
      <dsp:spPr>
        <a:xfrm>
          <a:off x="2245950" y="904507"/>
          <a:ext cx="1092304" cy="379146"/>
        </a:xfrm>
        <a:custGeom>
          <a:avLst/>
          <a:gdLst/>
          <a:ahLst/>
          <a:cxnLst/>
          <a:rect l="0" t="0" r="0" b="0"/>
          <a:pathLst>
            <a:path>
              <a:moveTo>
                <a:pt x="1092304" y="0"/>
              </a:moveTo>
              <a:lnTo>
                <a:pt x="1092304" y="189573"/>
              </a:lnTo>
              <a:lnTo>
                <a:pt x="0" y="189573"/>
              </a:lnTo>
              <a:lnTo>
                <a:pt x="0" y="3791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6C325-7FBB-5B42-ABCC-D4E79A4D048C}">
      <dsp:nvSpPr>
        <dsp:cNvPr id="0" name=""/>
        <dsp:cNvSpPr/>
      </dsp:nvSpPr>
      <dsp:spPr>
        <a:xfrm>
          <a:off x="2435524" y="1776"/>
          <a:ext cx="1805461" cy="902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System prawa</a:t>
          </a:r>
        </a:p>
      </dsp:txBody>
      <dsp:txXfrm>
        <a:off x="2435524" y="1776"/>
        <a:ext cx="1805461" cy="902730"/>
      </dsp:txXfrm>
    </dsp:sp>
    <dsp:sp modelId="{09130AA0-ED0F-5F4B-94F3-100132B71759}">
      <dsp:nvSpPr>
        <dsp:cNvPr id="0" name=""/>
        <dsp:cNvSpPr/>
      </dsp:nvSpPr>
      <dsp:spPr>
        <a:xfrm>
          <a:off x="1343219" y="1283654"/>
          <a:ext cx="1805461" cy="902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Prawo publiczne</a:t>
          </a:r>
        </a:p>
      </dsp:txBody>
      <dsp:txXfrm>
        <a:off x="1343219" y="1283654"/>
        <a:ext cx="1805461" cy="902730"/>
      </dsp:txXfrm>
    </dsp:sp>
    <dsp:sp modelId="{E31EFD6E-181D-1B49-80AE-3765C420E463}">
      <dsp:nvSpPr>
        <dsp:cNvPr id="0" name=""/>
        <dsp:cNvSpPr/>
      </dsp:nvSpPr>
      <dsp:spPr>
        <a:xfrm>
          <a:off x="1794585" y="2565531"/>
          <a:ext cx="1805461" cy="902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Prawo karne</a:t>
          </a:r>
        </a:p>
      </dsp:txBody>
      <dsp:txXfrm>
        <a:off x="1794585" y="2565531"/>
        <a:ext cx="1805461" cy="902730"/>
      </dsp:txXfrm>
    </dsp:sp>
    <dsp:sp modelId="{FB38548E-1DAF-484C-9ABE-EFEA50731956}">
      <dsp:nvSpPr>
        <dsp:cNvPr id="0" name=""/>
        <dsp:cNvSpPr/>
      </dsp:nvSpPr>
      <dsp:spPr>
        <a:xfrm>
          <a:off x="1794585" y="3847409"/>
          <a:ext cx="1805461" cy="902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Prawo administracyjne</a:t>
          </a:r>
        </a:p>
      </dsp:txBody>
      <dsp:txXfrm>
        <a:off x="1794585" y="3847409"/>
        <a:ext cx="1805461" cy="902730"/>
      </dsp:txXfrm>
    </dsp:sp>
    <dsp:sp modelId="{321B2015-22DA-2D49-AC45-69C0AF70CD29}">
      <dsp:nvSpPr>
        <dsp:cNvPr id="0" name=""/>
        <dsp:cNvSpPr/>
      </dsp:nvSpPr>
      <dsp:spPr>
        <a:xfrm>
          <a:off x="3527828" y="1283654"/>
          <a:ext cx="1805461" cy="902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Prawo prywatne</a:t>
          </a:r>
        </a:p>
      </dsp:txBody>
      <dsp:txXfrm>
        <a:off x="3527828" y="1283654"/>
        <a:ext cx="1805461" cy="902730"/>
      </dsp:txXfrm>
    </dsp:sp>
    <dsp:sp modelId="{2C859FC1-809E-234A-92F4-B799E87D4C6B}">
      <dsp:nvSpPr>
        <dsp:cNvPr id="0" name=""/>
        <dsp:cNvSpPr/>
      </dsp:nvSpPr>
      <dsp:spPr>
        <a:xfrm>
          <a:off x="3979193" y="2565531"/>
          <a:ext cx="1805461" cy="9027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Prawo cywilne</a:t>
          </a:r>
        </a:p>
      </dsp:txBody>
      <dsp:txXfrm>
        <a:off x="3979193" y="2565531"/>
        <a:ext cx="1805461" cy="902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AB577-CFE0-C346-BC76-9A17C22F0417}">
      <dsp:nvSpPr>
        <dsp:cNvPr id="0" name=""/>
        <dsp:cNvSpPr/>
      </dsp:nvSpPr>
      <dsp:spPr>
        <a:xfrm>
          <a:off x="0" y="1021294"/>
          <a:ext cx="864076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35BC6-B173-F246-BC56-D585C094A884}">
      <dsp:nvSpPr>
        <dsp:cNvPr id="0" name=""/>
        <dsp:cNvSpPr/>
      </dsp:nvSpPr>
      <dsp:spPr>
        <a:xfrm>
          <a:off x="432038" y="755614"/>
          <a:ext cx="604853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0" tIns="0" rIns="22862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Szczebel centralny: minister właściwy do spraw środowiska</a:t>
          </a:r>
        </a:p>
      </dsp:txBody>
      <dsp:txXfrm>
        <a:off x="457977" y="781553"/>
        <a:ext cx="5996656" cy="479482"/>
      </dsp:txXfrm>
    </dsp:sp>
    <dsp:sp modelId="{8AB778DD-5E10-F144-956F-424124DBFD96}">
      <dsp:nvSpPr>
        <dsp:cNvPr id="0" name=""/>
        <dsp:cNvSpPr/>
      </dsp:nvSpPr>
      <dsp:spPr>
        <a:xfrm>
          <a:off x="0" y="1837774"/>
          <a:ext cx="864076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BB460-3DE9-3C4E-A9EB-298DDDCA1AF4}">
      <dsp:nvSpPr>
        <dsp:cNvPr id="0" name=""/>
        <dsp:cNvSpPr/>
      </dsp:nvSpPr>
      <dsp:spPr>
        <a:xfrm>
          <a:off x="432038" y="1572095"/>
          <a:ext cx="604853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0" tIns="0" rIns="22862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Szczebel wojewódzki: marszałek województwa</a:t>
          </a:r>
        </a:p>
      </dsp:txBody>
      <dsp:txXfrm>
        <a:off x="457977" y="1598034"/>
        <a:ext cx="5996656" cy="479482"/>
      </dsp:txXfrm>
    </dsp:sp>
    <dsp:sp modelId="{EB6F504C-4923-054C-95DD-096C2D3C0BA4}">
      <dsp:nvSpPr>
        <dsp:cNvPr id="0" name=""/>
        <dsp:cNvSpPr/>
      </dsp:nvSpPr>
      <dsp:spPr>
        <a:xfrm>
          <a:off x="0" y="2654255"/>
          <a:ext cx="864076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FF927-75E2-D345-974D-E11341A1A68B}">
      <dsp:nvSpPr>
        <dsp:cNvPr id="0" name=""/>
        <dsp:cNvSpPr/>
      </dsp:nvSpPr>
      <dsp:spPr>
        <a:xfrm>
          <a:off x="432038" y="2388575"/>
          <a:ext cx="604853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0" tIns="0" rIns="22862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Szczebel powiatowy: starosta powiatu</a:t>
          </a:r>
        </a:p>
      </dsp:txBody>
      <dsp:txXfrm>
        <a:off x="457977" y="2414514"/>
        <a:ext cx="5996656" cy="479482"/>
      </dsp:txXfrm>
    </dsp:sp>
    <dsp:sp modelId="{030833F5-C98F-CD4C-9E8C-7709731687AA}">
      <dsp:nvSpPr>
        <dsp:cNvPr id="0" name=""/>
        <dsp:cNvSpPr/>
      </dsp:nvSpPr>
      <dsp:spPr>
        <a:xfrm>
          <a:off x="0" y="3470735"/>
          <a:ext cx="864076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FDE9F5-E9F6-094F-9E70-36992F5DAC49}">
      <dsp:nvSpPr>
        <dsp:cNvPr id="0" name=""/>
        <dsp:cNvSpPr/>
      </dsp:nvSpPr>
      <dsp:spPr>
        <a:xfrm>
          <a:off x="432038" y="3205054"/>
          <a:ext cx="6048534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20" tIns="0" rIns="22862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Szczebel gminny: wójt/burmistrz/prezydent miasta</a:t>
          </a:r>
        </a:p>
      </dsp:txBody>
      <dsp:txXfrm>
        <a:off x="457977" y="3230993"/>
        <a:ext cx="5996656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371FE-5B88-9F48-9099-1C050360A379}">
      <dsp:nvSpPr>
        <dsp:cNvPr id="0" name=""/>
        <dsp:cNvSpPr/>
      </dsp:nvSpPr>
      <dsp:spPr>
        <a:xfrm>
          <a:off x="949786" y="1686"/>
          <a:ext cx="2106566" cy="145142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71991-B038-D948-A2E7-82322EA1A9A8}">
      <dsp:nvSpPr>
        <dsp:cNvPr id="0" name=""/>
        <dsp:cNvSpPr/>
      </dsp:nvSpPr>
      <dsp:spPr>
        <a:xfrm>
          <a:off x="949786" y="1453110"/>
          <a:ext cx="2106566" cy="781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Gospodarowanie kopalinami</a:t>
          </a:r>
        </a:p>
      </dsp:txBody>
      <dsp:txXfrm>
        <a:off x="949786" y="1453110"/>
        <a:ext cx="2106566" cy="781536"/>
      </dsp:txXfrm>
    </dsp:sp>
    <dsp:sp modelId="{42B66C8C-E849-444E-AA63-CAAFCED92A69}">
      <dsp:nvSpPr>
        <dsp:cNvPr id="0" name=""/>
        <dsp:cNvSpPr/>
      </dsp:nvSpPr>
      <dsp:spPr>
        <a:xfrm>
          <a:off x="3267098" y="1686"/>
          <a:ext cx="2106566" cy="1451424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DBC05-8B21-5C40-9A7F-C19C6B9E1519}">
      <dsp:nvSpPr>
        <dsp:cNvPr id="0" name=""/>
        <dsp:cNvSpPr/>
      </dsp:nvSpPr>
      <dsp:spPr>
        <a:xfrm>
          <a:off x="3267098" y="1453110"/>
          <a:ext cx="2106566" cy="781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Planowanie przestrzenne</a:t>
          </a:r>
        </a:p>
      </dsp:txBody>
      <dsp:txXfrm>
        <a:off x="3267098" y="1453110"/>
        <a:ext cx="2106566" cy="781536"/>
      </dsp:txXfrm>
    </dsp:sp>
    <dsp:sp modelId="{B4796698-F8B2-1E4A-9DC7-9AE90B79CA02}">
      <dsp:nvSpPr>
        <dsp:cNvPr id="0" name=""/>
        <dsp:cNvSpPr/>
      </dsp:nvSpPr>
      <dsp:spPr>
        <a:xfrm>
          <a:off x="5584409" y="1686"/>
          <a:ext cx="2106566" cy="1451424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C968C-AE21-F249-8A44-ED824AC7AA19}">
      <dsp:nvSpPr>
        <dsp:cNvPr id="0" name=""/>
        <dsp:cNvSpPr/>
      </dsp:nvSpPr>
      <dsp:spPr>
        <a:xfrm>
          <a:off x="5584409" y="1453110"/>
          <a:ext cx="2106566" cy="781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Ochrona dziedzictwa geologicznego</a:t>
          </a:r>
        </a:p>
      </dsp:txBody>
      <dsp:txXfrm>
        <a:off x="5584409" y="1453110"/>
        <a:ext cx="2106566" cy="781536"/>
      </dsp:txXfrm>
    </dsp:sp>
    <dsp:sp modelId="{6F5E1457-0D95-8F46-8130-B6FFF2602D84}">
      <dsp:nvSpPr>
        <dsp:cNvPr id="0" name=""/>
        <dsp:cNvSpPr/>
      </dsp:nvSpPr>
      <dsp:spPr>
        <a:xfrm>
          <a:off x="949786" y="2445303"/>
          <a:ext cx="2106566" cy="1451424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4236A-563C-074A-9F52-A6EEA0C07A93}">
      <dsp:nvSpPr>
        <dsp:cNvPr id="0" name=""/>
        <dsp:cNvSpPr/>
      </dsp:nvSpPr>
      <dsp:spPr>
        <a:xfrm>
          <a:off x="949786" y="3896727"/>
          <a:ext cx="2106566" cy="781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Rekultywacja terenów zdegradowanych</a:t>
          </a:r>
        </a:p>
      </dsp:txBody>
      <dsp:txXfrm>
        <a:off x="949786" y="3896727"/>
        <a:ext cx="2106566" cy="781536"/>
      </dsp:txXfrm>
    </dsp:sp>
    <dsp:sp modelId="{9C92F1AB-6A08-C14F-98AE-F7A734E369C3}">
      <dsp:nvSpPr>
        <dsp:cNvPr id="0" name=""/>
        <dsp:cNvSpPr/>
      </dsp:nvSpPr>
      <dsp:spPr>
        <a:xfrm>
          <a:off x="3267098" y="2445303"/>
          <a:ext cx="2106566" cy="1451424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DE732-E320-6647-B1E5-7225FFD78B75}">
      <dsp:nvSpPr>
        <dsp:cNvPr id="0" name=""/>
        <dsp:cNvSpPr/>
      </dsp:nvSpPr>
      <dsp:spPr>
        <a:xfrm>
          <a:off x="3267098" y="3896727"/>
          <a:ext cx="2106566" cy="781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Gospodarka wodna</a:t>
          </a:r>
        </a:p>
      </dsp:txBody>
      <dsp:txXfrm>
        <a:off x="3267098" y="3896727"/>
        <a:ext cx="2106566" cy="781536"/>
      </dsp:txXfrm>
    </dsp:sp>
    <dsp:sp modelId="{09E780BE-B9EC-F242-B7BA-30111CBBB0EE}">
      <dsp:nvSpPr>
        <dsp:cNvPr id="0" name=""/>
        <dsp:cNvSpPr/>
      </dsp:nvSpPr>
      <dsp:spPr>
        <a:xfrm>
          <a:off x="5584409" y="2445303"/>
          <a:ext cx="2106566" cy="1451424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B5F581-462E-6544-85D7-E135CEBCAAA1}">
      <dsp:nvSpPr>
        <dsp:cNvPr id="0" name=""/>
        <dsp:cNvSpPr/>
      </dsp:nvSpPr>
      <dsp:spPr>
        <a:xfrm>
          <a:off x="5584409" y="3896727"/>
          <a:ext cx="2106566" cy="781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Sprawy geotechniczne</a:t>
          </a:r>
        </a:p>
      </dsp:txBody>
      <dsp:txXfrm>
        <a:off x="5584409" y="3896727"/>
        <a:ext cx="2106566" cy="7815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7B951-6FD9-664B-B8F1-BADA9395133A}">
      <dsp:nvSpPr>
        <dsp:cNvPr id="0" name=""/>
        <dsp:cNvSpPr/>
      </dsp:nvSpPr>
      <dsp:spPr>
        <a:xfrm rot="16200000">
          <a:off x="157296" y="1267941"/>
          <a:ext cx="2684890" cy="164075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127000" rIns="114300" bIns="1270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Koncesja</a:t>
          </a:r>
        </a:p>
      </dsp:txBody>
      <dsp:txXfrm rot="5400000">
        <a:off x="759474" y="825981"/>
        <a:ext cx="1560643" cy="2524672"/>
      </dsp:txXfrm>
    </dsp:sp>
    <dsp:sp modelId="{8A94702B-D91B-424E-A1D5-27D6DF2577D6}">
      <dsp:nvSpPr>
        <dsp:cNvPr id="0" name=""/>
        <dsp:cNvSpPr/>
      </dsp:nvSpPr>
      <dsp:spPr>
        <a:xfrm rot="5400000">
          <a:off x="1872552" y="1267941"/>
          <a:ext cx="2684890" cy="164075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27000" rIns="76200" bIns="1270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Użytkowanie górnicze</a:t>
          </a:r>
        </a:p>
      </dsp:txBody>
      <dsp:txXfrm rot="-5400000">
        <a:off x="2394621" y="825982"/>
        <a:ext cx="1560643" cy="2524672"/>
      </dsp:txXfrm>
    </dsp:sp>
    <dsp:sp modelId="{33B942F6-453F-B741-AB35-CD67B8689F92}">
      <dsp:nvSpPr>
        <dsp:cNvPr id="0" name=""/>
        <dsp:cNvSpPr/>
      </dsp:nvSpPr>
      <dsp:spPr>
        <a:xfrm>
          <a:off x="1499574" y="0"/>
          <a:ext cx="1715256" cy="171517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1E6A9-A301-5342-9F35-C0DF02C40FDF}">
      <dsp:nvSpPr>
        <dsp:cNvPr id="0" name=""/>
        <dsp:cNvSpPr/>
      </dsp:nvSpPr>
      <dsp:spPr>
        <a:xfrm rot="10800000">
          <a:off x="1499574" y="2461045"/>
          <a:ext cx="1715256" cy="171517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8.12.2025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8.12.2025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8.12.2025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8.12.2025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Prawo geologiczne i górnicze dla administracji publicznej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Zagadnienia ogólne, podstawy gospodarki złożami kopalin</a:t>
            </a:r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graphicFrame>
        <p:nvGraphicFramePr>
          <p:cNvPr id="11" name="Symbol zastępczy zawartości 10">
            <a:extLst>
              <a:ext uri="{FF2B5EF4-FFF2-40B4-BE49-F238E27FC236}">
                <a16:creationId xmlns:a16="http://schemas.microsoft.com/office/drawing/2014/main" id="{EB1EFFFB-6D63-4705-9973-E6DBD8E565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6134082"/>
              </p:ext>
            </p:extLst>
          </p:nvPr>
        </p:nvGraphicFramePr>
        <p:xfrm>
          <a:off x="1025525" y="2195661"/>
          <a:ext cx="8640763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Prostokąt 11">
            <a:extLst>
              <a:ext uri="{FF2B5EF4-FFF2-40B4-BE49-F238E27FC236}">
                <a16:creationId xmlns:a16="http://schemas.microsoft.com/office/drawing/2014/main" id="{ED7E90C9-5FB2-72A9-522D-03DF3CD9B77F}"/>
              </a:ext>
            </a:extLst>
          </p:cNvPr>
          <p:cNvSpPr/>
          <p:nvPr/>
        </p:nvSpPr>
        <p:spPr>
          <a:xfrm>
            <a:off x="881410" y="2837292"/>
            <a:ext cx="8928992" cy="25267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F8FF8F8-A414-0D83-59F4-6B041EDB62CC}"/>
              </a:ext>
            </a:extLst>
          </p:cNvPr>
          <p:cNvSpPr txBox="1"/>
          <p:nvPr/>
        </p:nvSpPr>
        <p:spPr>
          <a:xfrm>
            <a:off x="1385466" y="2195661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System administracji geologicznej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5C711F0-E7DC-B045-1EE3-B093F3B6F1BA}"/>
              </a:ext>
            </a:extLst>
          </p:cNvPr>
          <p:cNvSpPr txBox="1"/>
          <p:nvPr/>
        </p:nvSpPr>
        <p:spPr>
          <a:xfrm>
            <a:off x="1349271" y="6313203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Geolodzy: miejscy, powiatowi, wojewódzcy, główny geolog kraju</a:t>
            </a:r>
          </a:p>
        </p:txBody>
      </p:sp>
    </p:spTree>
    <p:extLst>
      <p:ext uri="{BB962C8B-B14F-4D97-AF65-F5344CB8AC3E}">
        <p14:creationId xmlns:p14="http://schemas.microsoft.com/office/powerpoint/2010/main" val="398932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11A03B-75AB-633B-59A5-ADE0801FD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79" y="1979837"/>
            <a:ext cx="7416824" cy="5184376"/>
          </a:xfrm>
        </p:spPr>
        <p:txBody>
          <a:bodyPr>
            <a:noAutofit/>
          </a:bodyPr>
          <a:lstStyle/>
          <a:p>
            <a:r>
              <a:rPr lang="pl-PL" dirty="0"/>
              <a:t>Minister właściwy ds. środowiska – zadania dot.: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złóż kopalin objętych własnością górniczą, które są wymienione w art. 10 ust. 1 </a:t>
            </a:r>
            <a:r>
              <a:rPr lang="pl-PL" sz="14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PrGeolGórn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określania warunków hydrogeologicznych w związku z projektowaniem </a:t>
            </a:r>
            <a:r>
              <a:rPr lang="pl-PL" sz="14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odwodnień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złóż kopalin, o których mowa w art. 10 ust. 1,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określania warunków hydrogeologicznych w związku z wtłaczaniem do górotworu wód pochodzących z </a:t>
            </a:r>
            <a:r>
              <a:rPr lang="pl-PL" sz="14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odwodnień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 których mowa w pkt 1a, </a:t>
            </a:r>
          </a:p>
          <a:p>
            <a:pPr lvl="1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wód złożowych powstałych przy wydobywaniu kopalin, o których mowa w art. 10 ust. 1, oraz wód złożowych z podziemnych magazynów węglowodorów,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regionalnych badań hydrogeologicznych,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określania warunków hydrogeologicznych w związku z ustanawianiem obszarów ochronnych zbiorników wód podziemnych,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określania warunków hydrogeologicznych oraz geologiczno-inżynierskich dla potrzeb podziemnego bezzbiornikowego magazynowania substancji albo podziemnego składowania odpadów, a także na potrzeby poszukiwania lub rozpoznawania kompleksu podziemnego składowania dwutlenku węgla oraz podziemnego składowania dwutlenku węgla,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regionalnych badań budowy geologicznej kraju, a także prac kartografii geologicznej,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otworów wiertniczych do rozpoznania budowy głębokiego podłoża, niezwiązanego z dokumentowaniem złóż kopalin,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obiektów budownictwa wodnego o wysokości piętrzenia przekraczającej 5 m,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zatwierdzania dokumentacji geologiczno</a:t>
            </a:r>
            <a:r>
              <a:rPr lang="pl-PL" sz="1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inwestycyjnej złoża węglowodorów. </a:t>
            </a:r>
          </a:p>
          <a:p>
            <a:pPr algn="just">
              <a:lnSpc>
                <a:spcPts val="1600"/>
              </a:lnSpc>
              <a:spcBef>
                <a:spcPts val="0"/>
              </a:spcBef>
            </a:pPr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500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6E2226A-6719-8FA4-CFAA-CC638EB38E7D}"/>
              </a:ext>
            </a:extLst>
          </p:cNvPr>
          <p:cNvSpPr/>
          <p:nvPr/>
        </p:nvSpPr>
        <p:spPr>
          <a:xfrm rot="16200000">
            <a:off x="6708647" y="3517713"/>
            <a:ext cx="51861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pl-P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inister właściwy</a:t>
            </a:r>
          </a:p>
          <a:p>
            <a:pPr algn="ctr"/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ds. środowiska</a:t>
            </a:r>
            <a:endParaRPr lang="pl-P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7631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11A03B-75AB-633B-59A5-ADE0801FD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979837"/>
            <a:ext cx="6840279" cy="4680002"/>
          </a:xfrm>
        </p:spPr>
        <p:txBody>
          <a:bodyPr>
            <a:noAutofit/>
          </a:bodyPr>
          <a:lstStyle/>
          <a:p>
            <a:r>
              <a:rPr lang="pl-PL" dirty="0"/>
              <a:t>Marszałek wojewódzki (domyślnie I instancja) – kompetencje:</a:t>
            </a:r>
          </a:p>
          <a:p>
            <a:pPr lvl="1" algn="just">
              <a:lnSpc>
                <a:spcPts val="1500"/>
              </a:lnSpc>
              <a:spcBef>
                <a:spcPts val="0"/>
              </a:spcBef>
            </a:pPr>
            <a:r>
              <a:rPr lang="pl-PL" sz="1500" dirty="0"/>
              <a:t>prowadzenie spraw związanych z ustanowieniem użytkowania górniczego w związku z wydobywaniem kopalin objętych własnością górniczą, tj. wód leczniczych, wód termalnych i solanek, </a:t>
            </a:r>
          </a:p>
          <a:p>
            <a:pPr lvl="1">
              <a:lnSpc>
                <a:spcPts val="1500"/>
              </a:lnSpc>
              <a:spcBef>
                <a:spcPts val="0"/>
              </a:spcBef>
            </a:pPr>
            <a:r>
              <a:rPr lang="pl-PL" sz="1500" dirty="0"/>
              <a:t>udzielanie koncesji na wydobywanie kopalin ze złóż objętych własnością górniczą, które nie są zastrzeżone do koncesjonowania przez ministra właściwego do spraw środowiska, tj. wód leczniczych, wód termalnych i solanek, </a:t>
            </a:r>
          </a:p>
          <a:p>
            <a:pPr lvl="1" algn="just">
              <a:lnSpc>
                <a:spcPts val="1500"/>
              </a:lnSpc>
              <a:spcBef>
                <a:spcPts val="0"/>
              </a:spcBef>
            </a:pPr>
            <a:r>
              <a:rPr lang="pl-PL" sz="1500" dirty="0"/>
              <a:t>udzielanie koncesji na wydobywanie kopalin ze złóż nieobjętych własnością górniczą o powierzchni powyżej 2 ha, rocznym wydobyciu powyżej 20 000 m</a:t>
            </a:r>
            <a:r>
              <a:rPr lang="pl-PL" sz="1500" baseline="30000" dirty="0"/>
              <a:t>3</a:t>
            </a:r>
            <a:r>
              <a:rPr lang="pl-PL" sz="1500" dirty="0"/>
              <a:t> oraz dla złóż kopalin do 2 ha eksploatowanych przy użyciu materiałów wybuchowych, </a:t>
            </a:r>
          </a:p>
          <a:p>
            <a:pPr lvl="1" algn="just">
              <a:lnSpc>
                <a:spcPts val="1500"/>
              </a:lnSpc>
              <a:spcBef>
                <a:spcPts val="0"/>
              </a:spcBef>
            </a:pPr>
            <a:r>
              <a:rPr lang="pl-PL" sz="1500" dirty="0"/>
              <a:t>odmawianie udzielenia powyżej wymienionych koncesji lub ich zmienianie, przenoszenie, wygaszanie oraz cofanie, </a:t>
            </a:r>
          </a:p>
          <a:p>
            <a:pPr lvl="1" algn="just">
              <a:lnSpc>
                <a:spcPts val="1500"/>
              </a:lnSpc>
              <a:spcBef>
                <a:spcPts val="0"/>
              </a:spcBef>
            </a:pPr>
            <a:r>
              <a:rPr lang="pl-PL" sz="1500" dirty="0"/>
              <a:t>wygaszanie lub cofanie koncesji na poszukiwanie i rozpoznawanie złóż wydanych do 31.12.2011 r., </a:t>
            </a:r>
          </a:p>
          <a:p>
            <a:pPr lvl="1" algn="just">
              <a:lnSpc>
                <a:spcPts val="1500"/>
              </a:lnSpc>
              <a:spcBef>
                <a:spcPts val="0"/>
              </a:spcBef>
            </a:pPr>
            <a:r>
              <a:rPr lang="pl-PL" sz="1500" dirty="0"/>
              <a:t>uzgadnianie wydania koncesji (zmiany koncesji) z wójtem, burmistrzem, prezydentem miasta, a także uzgadnianie wydania koncesji (zmiany koncesji) z organem odpowiedzialnym za utrzymanie wód w przypadku wydobywania kopalin z gruntów pod wodami śródlądowymi oraz z obszarów bezpośredniego lub potencjalnego zagrożenia powodzią, </a:t>
            </a:r>
          </a:p>
          <a:p>
            <a:pPr lvl="1" algn="just">
              <a:lnSpc>
                <a:spcPts val="1500"/>
              </a:lnSpc>
              <a:spcBef>
                <a:spcPts val="0"/>
              </a:spcBef>
            </a:pPr>
            <a:r>
              <a:rPr lang="pl-PL" sz="1500" dirty="0"/>
              <a:t>opiniowanie w formie postanowień koncesji wydawanych przez starostę, </a:t>
            </a:r>
          </a:p>
          <a:p>
            <a:pPr lvl="1" algn="just">
              <a:lnSpc>
                <a:spcPts val="1500"/>
              </a:lnSpc>
              <a:spcBef>
                <a:spcPts val="0"/>
              </a:spcBef>
            </a:pPr>
            <a:r>
              <a:rPr lang="pl-PL" sz="1500" dirty="0"/>
              <a:t>przesyłanie dokumentów do rejestru obszarów górniczych. </a:t>
            </a:r>
          </a:p>
          <a:p>
            <a:endParaRPr lang="pl-PL" sz="1500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6E2226A-6719-8FA4-CFAA-CC638EB38E7D}"/>
              </a:ext>
            </a:extLst>
          </p:cNvPr>
          <p:cNvSpPr/>
          <p:nvPr/>
        </p:nvSpPr>
        <p:spPr>
          <a:xfrm rot="16200000">
            <a:off x="7348038" y="3442675"/>
            <a:ext cx="35107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marszałek </a:t>
            </a:r>
          </a:p>
          <a:p>
            <a:pPr algn="ctr"/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wojewódzki</a:t>
            </a:r>
            <a:endParaRPr lang="pl-P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0406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11A03B-75AB-633B-59A5-ADE0801FD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63" y="1979837"/>
            <a:ext cx="8064896" cy="5184376"/>
          </a:xfrm>
        </p:spPr>
        <p:txBody>
          <a:bodyPr>
            <a:noAutofit/>
          </a:bodyPr>
          <a:lstStyle/>
          <a:p>
            <a:r>
              <a:rPr lang="pl-PL" dirty="0"/>
              <a:t>Starosta – kompetencje: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udzielanie tzw. </a:t>
            </a:r>
            <a:r>
              <a:rPr lang="pl-PL" sz="1400" b="1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koncesji </a:t>
            </a:r>
            <a:r>
              <a:rPr lang="pl-PL" sz="1400" b="1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starostowskich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czyli koncesji na wydobywanie kopalin ze złóż, jeżeli jednocześnie są spełnione następujące wymagania: obszar udokumentowanego złoża nieobjętego własnością górniczą nie przekracza 2 ha, wydobycie kopaliny ze złoża w roku kalendarzowym nie przekroczy 20 000 m</a:t>
            </a:r>
            <a:r>
              <a:rPr lang="pl-PL" sz="1400" baseline="300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 działalność będzie prowadzona metodą odkrywkową oraz bez użycia środków strzałowych,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uzgadnianie z wójtem, burmistrzem i prezydentem miasta koncesji dla złóż kopalin będących w jego kompetencjach,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występowanie o opinię od marszałka województwa w przedmiocie wydania koncesji dla złóż </a:t>
            </a:r>
            <a:r>
              <a:rPr lang="pl-PL" sz="14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starostowskich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wydawanie decyzji odmawiających udzielenia koncesji, a także decyzji 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zmieniających, przenoszących, cofających i wygaszających koncesje, </a:t>
            </a:r>
            <a:endParaRPr lang="pl-PL" sz="1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wydawanie decyzji o wygaśnięciu lub cofnięciu koncesji na poszukiwanie, rozpoznawanie złóż kopalin wydanych przez starostę do 31.12.2011 r.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Starosta jest organem administracji geologicznej I instancji w sprawach związanych z zatwierdzaniem projektów robót geologicznych oraz dokumentacjami geologicznymi (ujęć wód podziemnych, których przewidywane lub ustalone zasoby nie przekraczają 50 m</a:t>
            </a:r>
            <a:r>
              <a:rPr lang="pl-PL" sz="1400" baseline="300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/h, badań geologiczno</a:t>
            </a:r>
            <a:r>
              <a:rPr lang="pl-PL" sz="14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inżynierskich wykonywanych na potrzeby zagospodarowania przestrzennego gminy oraz warunków </a:t>
            </a:r>
            <a:r>
              <a:rPr lang="pl-PL" sz="14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posadawiania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obiektów budowlanych, z wyłączeniem </a:t>
            </a:r>
            <a:r>
              <a:rPr lang="pl-PL" sz="1400" dirty="0" err="1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ponadwojewódzkich</a:t>
            </a:r>
            <a:r>
              <a:rPr lang="pl-PL" sz="14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inwestycji liniowych, robót geologicznych wykonywanych w celu wykorzystywania ciepła ziemi, </a:t>
            </a:r>
            <a:r>
              <a:rPr lang="pl-PL" sz="1400" dirty="0">
                <a:solidFill>
                  <a:srgbClr val="211D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warunków hydrogeologicznych w związku z zamierzonym wykonywaniem przedsięwzięć mogących negatywnie oddziaływać na wody podziemne, w tym powodować ich zanieczyszczenie, dotyczących inwestycji zaliczonych do przedsięwzięć mogących znacząco oddziaływać na środowisko) </a:t>
            </a:r>
          </a:p>
          <a:p>
            <a:pPr lvl="1" algn="just">
              <a:lnSpc>
                <a:spcPts val="1600"/>
              </a:lnSpc>
              <a:spcBef>
                <a:spcPts val="0"/>
              </a:spcBef>
            </a:pPr>
            <a:endParaRPr lang="pl-PL" sz="1400" dirty="0">
              <a:solidFill>
                <a:srgbClr val="211D1E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ts val="1600"/>
              </a:lnSpc>
              <a:spcBef>
                <a:spcPts val="0"/>
              </a:spcBef>
            </a:pPr>
            <a:endParaRPr lang="pl-PL" sz="16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endParaRPr lang="pl-PL" sz="16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  <a:p>
            <a:endParaRPr lang="pl-PL" sz="1500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6E2226A-6719-8FA4-CFAA-CC638EB38E7D}"/>
              </a:ext>
            </a:extLst>
          </p:cNvPr>
          <p:cNvSpPr/>
          <p:nvPr/>
        </p:nvSpPr>
        <p:spPr>
          <a:xfrm rot="16200000">
            <a:off x="7893926" y="3858173"/>
            <a:ext cx="2418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starosta</a:t>
            </a:r>
            <a:endParaRPr lang="pl-P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1511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15FBC7-BE80-E02D-C91A-2E930487E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979837"/>
            <a:ext cx="4824055" cy="3188201"/>
          </a:xfrm>
        </p:spPr>
        <p:txBody>
          <a:bodyPr/>
          <a:lstStyle/>
          <a:p>
            <a:r>
              <a:rPr lang="pl-PL" dirty="0"/>
              <a:t>Pion oficjalny: minister właściwy do spraw środowiska – marszałkowie województw – starostowie </a:t>
            </a:r>
          </a:p>
          <a:p>
            <a:r>
              <a:rPr lang="pl-PL" dirty="0"/>
              <a:t>Liczne zadania spoczywające na szczeblu gminnym, w tym te wynikające z domniemania kompetencji</a:t>
            </a:r>
          </a:p>
          <a:p>
            <a:r>
              <a:rPr lang="pl-PL" dirty="0"/>
              <a:t>Tendencja: wzrost znaczenia gmin w procesach związanych z zarządzaniem złożami kopalin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951AC46-888E-46F2-84E8-48E8C3B8B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978" y="1959303"/>
            <a:ext cx="4358139" cy="306314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7C66AD6-AE0F-FA22-C154-B26DE2C99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474" y="5168038"/>
            <a:ext cx="6262655" cy="186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8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15FBC7-BE80-E02D-C91A-2E930487E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979837"/>
            <a:ext cx="4824055" cy="3188201"/>
          </a:xfrm>
        </p:spPr>
        <p:txBody>
          <a:bodyPr/>
          <a:lstStyle/>
          <a:p>
            <a:r>
              <a:rPr lang="pl-PL" dirty="0"/>
              <a:t>Służba geologiczna,  służba hydrogeologiczna – funkcje te pełni Państwowy Instytut Geologiczny – Państwowy Instytut Badawczy (art. 163 </a:t>
            </a:r>
            <a:r>
              <a:rPr lang="pl-PL" dirty="0" err="1"/>
              <a:t>PrGiG</a:t>
            </a:r>
            <a:r>
              <a:rPr lang="pl-PL" dirty="0"/>
              <a:t>)</a:t>
            </a:r>
          </a:p>
          <a:p>
            <a:r>
              <a:rPr lang="pl-PL" dirty="0"/>
              <a:t>Nadzór geologiczny – Prezes Wyższego Urzędu Górniczego, dyrektorzy okręgowych urzędów górniczych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A8E375A-8BEF-5F76-E9ED-06DCAB91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438" y="1399999"/>
            <a:ext cx="4559456" cy="187984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DF55964-A7D5-5491-41E4-30CDDBE9E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775" y="3279847"/>
            <a:ext cx="4532184" cy="376999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7BE7674-BD97-34A0-EDDE-A76675259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3" y="4672915"/>
            <a:ext cx="5012017" cy="214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60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15FBC7-BE80-E02D-C91A-2E930487E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2683881"/>
            <a:ext cx="7128311" cy="3600001"/>
          </a:xfrm>
        </p:spPr>
        <p:txBody>
          <a:bodyPr>
            <a:norm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Minister właściwy do spraw energii kieruje działami administracji rządowej energia i gospodarka złożami kopalin. </a:t>
            </a:r>
            <a:r>
              <a:rPr lang="pl-PL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Dział gospodarka złożami kopalin obejmuje następujące sprawy: </a:t>
            </a:r>
          </a:p>
          <a:p>
            <a:pPr lvl="1">
              <a:lnSpc>
                <a:spcPts val="1600"/>
              </a:lnSpc>
              <a:spcBef>
                <a:spcPts val="600"/>
              </a:spcBef>
            </a:pPr>
            <a:r>
              <a:rPr lang="pl-PL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nadzór nad podmiotami gospodarczymi prowadzącymi eksploatację zasobów kopalin, ze szczególnym uwzględnieniem węglowodorów i węgla kamiennego oraz brunatnego, w tym uzgadnianie polityki koncesyjnej i udzielania koncesji z ministrem właściwym do spraw środowiska, </a:t>
            </a:r>
          </a:p>
          <a:p>
            <a:pPr lvl="1">
              <a:lnSpc>
                <a:spcPts val="1600"/>
              </a:lnSpc>
              <a:spcBef>
                <a:spcPts val="600"/>
              </a:spcBef>
            </a:pPr>
            <a:r>
              <a:rPr lang="pl-PL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nadzór nad wydobywaniem kopalin ze złóż, </a:t>
            </a:r>
          </a:p>
          <a:p>
            <a:pPr lvl="1">
              <a:lnSpc>
                <a:spcPts val="1600"/>
              </a:lnSpc>
              <a:spcBef>
                <a:spcPts val="600"/>
              </a:spcBef>
            </a:pPr>
            <a:r>
              <a:rPr lang="pl-PL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dysponowanie i zarządzanie własnością górniczą Skarbu Państwa, </a:t>
            </a:r>
          </a:p>
          <a:p>
            <a:pPr lvl="1">
              <a:lnSpc>
                <a:spcPts val="1600"/>
              </a:lnSpc>
              <a:spcBef>
                <a:spcPts val="600"/>
              </a:spcBef>
            </a:pPr>
            <a:r>
              <a:rPr lang="pl-PL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kwalifikacje w zakresie górnictwa, </a:t>
            </a:r>
          </a:p>
          <a:p>
            <a:pPr lvl="1">
              <a:lnSpc>
                <a:spcPts val="1600"/>
              </a:lnSpc>
              <a:spcBef>
                <a:spcPts val="600"/>
              </a:spcBef>
            </a:pPr>
            <a:r>
              <a:rPr lang="pl-PL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udział w kształtowaniu polityki Unii Europejskiej w zakresie gospodarki złożami kopalin. 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734BB0E-C998-CFB0-C273-46F8E191801C}"/>
              </a:ext>
            </a:extLst>
          </p:cNvPr>
          <p:cNvSpPr/>
          <p:nvPr/>
        </p:nvSpPr>
        <p:spPr>
          <a:xfrm rot="16200000">
            <a:off x="6708647" y="3517713"/>
            <a:ext cx="51861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pl-P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inister właściwy</a:t>
            </a:r>
          </a:p>
          <a:p>
            <a:pPr algn="ctr"/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ds. energii</a:t>
            </a:r>
            <a:endParaRPr lang="pl-P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1236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734BB0E-C998-CFB0-C273-46F8E191801C}"/>
              </a:ext>
            </a:extLst>
          </p:cNvPr>
          <p:cNvSpPr/>
          <p:nvPr/>
        </p:nvSpPr>
        <p:spPr>
          <a:xfrm rot="16200000">
            <a:off x="6708647" y="3517713"/>
            <a:ext cx="51861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pl-PL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inister właściwy</a:t>
            </a:r>
          </a:p>
          <a:p>
            <a:pPr algn="ctr"/>
            <a:r>
              <a:rPr lang="pl-PL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ds. energii</a:t>
            </a:r>
            <a:endParaRPr lang="pl-P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49FC54A-A86A-7059-8CD7-FE27F1B1A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346" y="1993169"/>
            <a:ext cx="4247447" cy="42854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17B2DA0-6794-399A-957C-07C53CC5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793" y="3275781"/>
            <a:ext cx="3967496" cy="41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71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6807AF46-BA64-6873-CD0B-E9CEA0FA05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8549701"/>
              </p:ext>
            </p:extLst>
          </p:nvPr>
        </p:nvGraphicFramePr>
        <p:xfrm>
          <a:off x="1025525" y="2195661"/>
          <a:ext cx="8640763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2947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FE63CC8-0009-3C3A-82D2-746C8B733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/>
          <a:lstStyle/>
          <a:p>
            <a:r>
              <a:rPr lang="en-US" dirty="0"/>
              <a:t>Gospodarowanie </a:t>
            </a:r>
            <a:r>
              <a:rPr lang="en-US" dirty="0" err="1"/>
              <a:t>kopalinami</a:t>
            </a:r>
            <a:endParaRPr lang="en-US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495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18879CC0-8DDC-0D5B-5A3B-46AFBAAAB1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>
            <a:normAutofit/>
          </a:bodyPr>
          <a:lstStyle/>
          <a:p>
            <a:r>
              <a:rPr lang="pl-PL" sz="1700"/>
              <a:t>dr Piotr Wojtulek</a:t>
            </a:r>
          </a:p>
          <a:p>
            <a:r>
              <a:rPr lang="pl-PL" sz="1700"/>
              <a:t>Zakład Gospodarki Surowcami Mineralnymi, Instytut Nauk Geologicznych Uniwersytetu Wrocławskiego</a:t>
            </a:r>
          </a:p>
          <a:p>
            <a:r>
              <a:rPr lang="pl-PL" sz="1700"/>
              <a:t>Członek Rady Naukowej Państwowego Instytutu Geologicznego oraz Rady Gospodarowania Zasobami Ziemi przy Ministrze Klimatu i Środowiska</a:t>
            </a:r>
          </a:p>
          <a:p>
            <a:r>
              <a:rPr lang="pl-PL" sz="1700"/>
              <a:t>Radny miasta Lublińca</a:t>
            </a:r>
          </a:p>
          <a:p>
            <a:r>
              <a:rPr lang="pl-PL" sz="1700"/>
              <a:t>Autor podręcznika „Prawo geologiczne i górnicze”</a:t>
            </a:r>
          </a:p>
          <a:p>
            <a:r>
              <a:rPr lang="pl-PL" sz="1700" err="1"/>
              <a:t>piotr.wojtulek@uwr.edu.pl</a:t>
            </a:r>
            <a:endParaRPr lang="pl-PL" sz="1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619EE80-ACD3-E656-0C20-BB6E2F49AA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30" r="11418"/>
          <a:stretch>
            <a:fillRect/>
          </a:stretch>
        </p:blipFill>
        <p:spPr>
          <a:xfrm>
            <a:off x="5525906" y="1979613"/>
            <a:ext cx="4140000" cy="4680226"/>
          </a:xfrm>
          <a:prstGeom prst="rect">
            <a:avLst/>
          </a:prstGeom>
          <a:noFill/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572075E-603C-83EF-D563-C6F8CE37E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6A446FBF-7290-4E86-EE4F-ADE2F459BAE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1097756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DFFBA9-864D-AFFA-5619-E52B9DD1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2339923"/>
            <a:ext cx="3634807" cy="4680002"/>
          </a:xfrm>
        </p:spPr>
        <p:txBody>
          <a:bodyPr/>
          <a:lstStyle/>
          <a:p>
            <a:r>
              <a:rPr lang="pl-PL" dirty="0"/>
              <a:t>Co to jest kopalina? Co to jest złoże?</a:t>
            </a:r>
          </a:p>
          <a:p>
            <a:r>
              <a:rPr lang="pl-PL" dirty="0"/>
              <a:t>Złoże: naturalne nagromadzenie skał, minerałów oraz innych substancji, których wydobywanie może przynieść korzyść gospodarczą</a:t>
            </a:r>
          </a:p>
          <a:p>
            <a:r>
              <a:rPr lang="pl-PL" dirty="0"/>
              <a:t>Złoże strategiczne: jest to złoże kopaliny, które ze względu na jego znaczenie dla gospodarki lub bezpieczeństwa kraju podlega szczególnej ochronie prawnej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206735E-FBAD-DB14-D426-8199354E6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000" y="1691605"/>
            <a:ext cx="5307859" cy="26642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966BC59-EBFD-F39B-9737-2884EB22B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486" y="4958243"/>
            <a:ext cx="2426204" cy="18196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01BC12-EDE0-6B74-6741-CF65414F6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484" y="4518756"/>
            <a:ext cx="2254018" cy="169051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D2EAF5C-AE1A-1BF6-AC2D-9AF278A31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994" y="6333703"/>
            <a:ext cx="1379189" cy="103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52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DFFBA9-864D-AFFA-5619-E52B9DD1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2879673"/>
            <a:ext cx="3634807" cy="3329596"/>
          </a:xfrm>
        </p:spPr>
        <p:txBody>
          <a:bodyPr/>
          <a:lstStyle/>
          <a:p>
            <a:r>
              <a:rPr lang="pl-PL" dirty="0"/>
              <a:t>Złoże strategiczne: decyduje o nim miejsce występowania oraz analiza przypadku konkretnego złoża</a:t>
            </a:r>
          </a:p>
          <a:p>
            <a:r>
              <a:rPr lang="pl-PL" dirty="0"/>
              <a:t>Gmina jest włączona w proces ustanawiania złoża strategicznego na zasadzie współdziałania organów administracji publicznej (art. 94a </a:t>
            </a:r>
            <a:r>
              <a:rPr lang="pl-PL" dirty="0" err="1"/>
              <a:t>PrGiG</a:t>
            </a:r>
            <a:r>
              <a:rPr lang="pl-PL" dirty="0"/>
              <a:t>)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3F22392-B041-D2A4-3D39-BB7220C6B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070" y="1788959"/>
            <a:ext cx="5214226" cy="248118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62BAFEE-7CB0-34F2-C14D-66F365554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486" y="4958243"/>
            <a:ext cx="2426204" cy="181965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41BD966-7151-942E-25B3-76573328F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484" y="4518756"/>
            <a:ext cx="2254018" cy="169051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9D967C7-2F4D-7B44-5742-3DA90BD42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994" y="6333703"/>
            <a:ext cx="1379189" cy="103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26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DFFBA9-864D-AFFA-5619-E52B9DD1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2483693"/>
            <a:ext cx="3634807" cy="4680002"/>
          </a:xfrm>
        </p:spPr>
        <p:txBody>
          <a:bodyPr/>
          <a:lstStyle/>
          <a:p>
            <a:r>
              <a:rPr lang="pl-PL" dirty="0"/>
              <a:t>Gospodarowanie kopalinami: co do zasady obwarowane obowiązkiem posiadania koncesji</a:t>
            </a:r>
          </a:p>
          <a:p>
            <a:r>
              <a:rPr lang="pl-PL" dirty="0"/>
              <a:t>Wyjątek: wydobycie na potrzeby własne</a:t>
            </a:r>
          </a:p>
          <a:p>
            <a:r>
              <a:rPr lang="pl-PL" dirty="0"/>
              <a:t>Działalność a działalność gospodarcza</a:t>
            </a:r>
          </a:p>
          <a:p>
            <a:r>
              <a:rPr lang="pl-PL" dirty="0"/>
              <a:t>Dawniej rola starosty przy naliczaniu opłaty dodatkowej – obecnie kompetencja organów nadzoru górniczego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546F45D-D4A7-FFDB-00DA-785EF42E9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866" y="2123653"/>
            <a:ext cx="5268781" cy="389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20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DFFBA9-864D-AFFA-5619-E52B9DD1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32" y="2339922"/>
            <a:ext cx="3634807" cy="4680002"/>
          </a:xfrm>
        </p:spPr>
        <p:txBody>
          <a:bodyPr/>
          <a:lstStyle/>
          <a:p>
            <a:r>
              <a:rPr lang="pl-PL" dirty="0"/>
              <a:t>Gospodarowanie kopalinami: co do zasady obwarowane obowiązkiem posiadania koncesji</a:t>
            </a:r>
          </a:p>
          <a:p>
            <a:r>
              <a:rPr lang="pl-PL" dirty="0"/>
              <a:t>Wyjątek: wydobycie na potrzeby własne</a:t>
            </a:r>
          </a:p>
          <a:p>
            <a:r>
              <a:rPr lang="pl-PL" dirty="0"/>
              <a:t>Działalność a działalność gospodarcza</a:t>
            </a:r>
          </a:p>
          <a:p>
            <a:r>
              <a:rPr lang="pl-PL" dirty="0"/>
              <a:t>Dawniej rola starosty przy naliczaniu opłaty dodatkowej – obecnie kompetencja organów nadzoru górniczego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B5F7B34-0A06-8A66-5C0C-9BBE0B35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842" y="1837974"/>
            <a:ext cx="5485582" cy="100389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28C8A6B-8016-8C1E-AB33-C52DB7C6E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842" y="2627709"/>
            <a:ext cx="5468399" cy="39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38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DFFBA9-864D-AFFA-5619-E52B9DD1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979837"/>
            <a:ext cx="3634807" cy="5112368"/>
          </a:xfrm>
        </p:spPr>
        <p:txBody>
          <a:bodyPr>
            <a:normAutofit/>
          </a:bodyPr>
          <a:lstStyle/>
          <a:p>
            <a:r>
              <a:rPr lang="pl-PL" dirty="0"/>
              <a:t>Kopaliny objęte własnością górniczą i objęte własnością gruntu</a:t>
            </a:r>
          </a:p>
          <a:p>
            <a:r>
              <a:rPr lang="pl-PL" dirty="0"/>
              <a:t>Planowanie przestrzenne i jego wpływ na stosunki właścicielskie w zakresie złóż kopalin</a:t>
            </a:r>
          </a:p>
          <a:p>
            <a:r>
              <a:rPr lang="pl-PL" dirty="0"/>
              <a:t>Własność górnicza: uprawnienia właścicielskie, sposób rozporządzania tą własnością</a:t>
            </a:r>
          </a:p>
          <a:p>
            <a:r>
              <a:rPr lang="pl-PL" dirty="0"/>
              <a:t>Dualizm pozwolenia na działalność górniczą w Polsce: użytkowanie górnicze + koncesja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A537F8-DA7A-8E3C-3E9B-28854FF9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850" y="2123653"/>
            <a:ext cx="5458426" cy="40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73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DFFBA9-864D-AFFA-5619-E52B9DD1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979837"/>
            <a:ext cx="3634807" cy="5112368"/>
          </a:xfrm>
        </p:spPr>
        <p:txBody>
          <a:bodyPr>
            <a:normAutofit/>
          </a:bodyPr>
          <a:lstStyle/>
          <a:p>
            <a:r>
              <a:rPr lang="pl-PL" dirty="0"/>
              <a:t>Kopaliny objęte własnością górniczą i objęte własnością gruntu</a:t>
            </a:r>
          </a:p>
          <a:p>
            <a:r>
              <a:rPr lang="pl-PL" dirty="0"/>
              <a:t>Planowanie przestrzenne i jego wpływ na stosunki właścicielskie w zakresie złóż kopalin</a:t>
            </a:r>
          </a:p>
          <a:p>
            <a:r>
              <a:rPr lang="pl-PL" dirty="0"/>
              <a:t>Własność górnicza: uprawnienia właścicielskie, sposób rozporządzania tą własnością</a:t>
            </a:r>
          </a:p>
          <a:p>
            <a:r>
              <a:rPr lang="pl-PL" dirty="0"/>
              <a:t>Dualizm pozwolenia na działalność górniczą w Polsce: użytkowanie górnicze + koncesja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876B99F-FE70-02DF-A366-6B5F7478F414}"/>
              </a:ext>
            </a:extLst>
          </p:cNvPr>
          <p:cNvSpPr txBox="1"/>
          <p:nvPr/>
        </p:nvSpPr>
        <p:spPr>
          <a:xfrm>
            <a:off x="5057874" y="1439836"/>
            <a:ext cx="4968552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W sprawie o tej tematyce rozstrzygał SN w wyroku z 9.1.2015 r. (V CSK 200/14, </a:t>
            </a:r>
            <a:r>
              <a:rPr lang="pl-PL" sz="1300" dirty="0" err="1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Legalis</a:t>
            </a:r>
            <a:r>
              <a:rPr lang="pl-PL" sz="1300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). Sprawa dotyczyła powództwa przedsiębiorcy, który udokumentował złoże diabazu, przeciwko Skarbowi Państwa. Osią sporu było ustalenie, czy złoże diabazu jest objęte własnością górniczą, czy prawem własności nieruchomości gruntowej, w obrębie której się znajduje. </a:t>
            </a:r>
          </a:p>
          <a:p>
            <a:endParaRPr lang="pl-PL" sz="1300" dirty="0">
              <a:solidFill>
                <a:srgbClr val="211D1E"/>
              </a:solidFill>
              <a:latin typeface="Times New Roman" panose="02020603050405020304" pitchFamily="18" charset="0"/>
            </a:endParaRPr>
          </a:p>
          <a:p>
            <a:r>
              <a:rPr lang="pl-PL" sz="1300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Doniosłość tego problemu miała swoje uzasadnienie praktyczne z uwagi na to, że </a:t>
            </a:r>
            <a:r>
              <a:rPr lang="pl-PL" sz="1300" b="1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kopaliny objęte własnością nieruchomości gruntowej nie są objęte obowiązkiem uzyskania użytkowania górniczego</a:t>
            </a:r>
            <a:r>
              <a:rPr lang="pl-PL" sz="1300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. W takim przypadku dla prac geologicznych i górniczych konieczne jest wyłącznie uzyskanie koncesji. W sprawie tej Sąd zważył, że wyznaczenie granic przestrzennych własności nieruchomości gruntowej, przy uwzględnieniu kryterium społeczno-gospodarczego przeznaczenia nieruchomości, musi być dokonywane dla każdej nieruchomości oddzielnie. </a:t>
            </a:r>
          </a:p>
          <a:p>
            <a:endParaRPr lang="pl-PL" sz="1300" dirty="0">
              <a:solidFill>
                <a:srgbClr val="211D1E"/>
              </a:solidFill>
              <a:latin typeface="Times New Roman" panose="02020603050405020304" pitchFamily="18" charset="0"/>
            </a:endParaRPr>
          </a:p>
          <a:p>
            <a:r>
              <a:rPr lang="pl-PL" sz="1300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Przy tym, w ocenie Sądu </a:t>
            </a:r>
            <a:r>
              <a:rPr lang="pl-PL" sz="1300" b="1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kryterium społeczno</a:t>
            </a:r>
            <a:r>
              <a:rPr lang="pl-PL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pl-PL" sz="1300" b="1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ekonomicznego przeznaczenia nieruchomości jest elastyczne i zezwala na dostosowanie objętości gruntu do jego przeznaczenia</a:t>
            </a:r>
            <a:r>
              <a:rPr lang="pl-PL" sz="1300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. Sąd wskazał również determinanty tego kryterium: (1) miejsce położenia nieruchomości, (2) przeznaczenie w miejscowym planie zagospodarowania przestrzennego, (3) sposób, w jaki właściciel nieruchomości zamierza z niej korzystać zgodnie z przepisami prawa. Przesłanką uznania, że dane złoże jest objęte własnością nieruchomości gruntowej, może być zatem przykładowo przeznaczenie nieruchomości gruntowej w miejscowym planie zagospodarowania przestrzennego do powierzchniowej eksploatacji kopaliny niewymienionej w art. 10 ust. 1 i 2 </a:t>
            </a:r>
            <a:r>
              <a:rPr lang="pl-PL" sz="1300" dirty="0" err="1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PrGeolGórn</a:t>
            </a:r>
            <a:r>
              <a:rPr lang="pl-PL" sz="1300" dirty="0">
                <a:solidFill>
                  <a:srgbClr val="211D1E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endParaRPr lang="pl-PL" sz="1300" dirty="0">
              <a:solidFill>
                <a:srgbClr val="211D1E"/>
              </a:solidFill>
              <a:effectLst/>
              <a:latin typeface="Times New Roman" panose="02020603050405020304" pitchFamily="18" charset="0"/>
            </a:endParaRPr>
          </a:p>
          <a:p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1376083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DFFBA9-864D-AFFA-5619-E52B9DD1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979837"/>
            <a:ext cx="3634807" cy="5112368"/>
          </a:xfrm>
        </p:spPr>
        <p:txBody>
          <a:bodyPr>
            <a:normAutofit/>
          </a:bodyPr>
          <a:lstStyle/>
          <a:p>
            <a:r>
              <a:rPr lang="pl-PL" dirty="0"/>
              <a:t>Kopaliny objęte własnością górniczą i objęte własnością gruntu</a:t>
            </a:r>
          </a:p>
          <a:p>
            <a:r>
              <a:rPr lang="pl-PL" dirty="0"/>
              <a:t>Planowanie przestrzenne i jego wpływ na stosunki właścicielskie w zakresie złóż kopalin</a:t>
            </a:r>
          </a:p>
          <a:p>
            <a:r>
              <a:rPr lang="pl-PL" dirty="0"/>
              <a:t>Własność górnicza: uprawnienia właścicielskie, sposób rozporządzania tą własnością</a:t>
            </a:r>
          </a:p>
          <a:p>
            <a:r>
              <a:rPr lang="pl-PL" dirty="0"/>
              <a:t>Dualizm pozwolenia na działalność górniczą w Polsce: użytkowanie górnicze + koncesja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7EFB92-4B2D-A85A-C976-B2A1EE13D0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9175326"/>
              </p:ext>
            </p:extLst>
          </p:nvPr>
        </p:nvGraphicFramePr>
        <p:xfrm>
          <a:off x="5129882" y="2051645"/>
          <a:ext cx="4714740" cy="4176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5812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DFFBA9-864D-AFFA-5619-E52B9DD1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979837"/>
            <a:ext cx="3634807" cy="51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r>
              <a:rPr lang="pl-PL" dirty="0"/>
              <a:t>Użytkowanie górnicze – tytuł cywilnoprawny</a:t>
            </a:r>
          </a:p>
          <a:p>
            <a:r>
              <a:rPr lang="pl-PL" dirty="0"/>
              <a:t>Umowa, odpłatna, zawierana na piśmie pod rygorem nieważności, związana koniecznością uzyskania koncesji w ciągu 1 roku</a:t>
            </a:r>
          </a:p>
          <a:p>
            <a:r>
              <a:rPr lang="pl-PL" dirty="0"/>
              <a:t>Wynagrodzenie z umowy jest dochodem Skarbu Państwa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07D9440-80CF-7BEA-9632-CAA9765DA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467" y="1763613"/>
            <a:ext cx="4735686" cy="266328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8A792C3-4CD4-9CAB-F3C6-6D376D97B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186" y="4587737"/>
            <a:ext cx="4318248" cy="26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3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DFFBA9-864D-AFFA-5619-E52B9DD1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6" y="2339923"/>
            <a:ext cx="4319999" cy="5112368"/>
          </a:xfrm>
        </p:spPr>
        <p:txBody>
          <a:bodyPr>
            <a:normAutofit/>
          </a:bodyPr>
          <a:lstStyle/>
          <a:p>
            <a:r>
              <a:rPr lang="pl-PL" dirty="0"/>
              <a:t>Koncesji geologicznej udziela się na czas oznaczony, nie krótszy niż 3 lata i nie dłuższy niż 50 lat, chyba że przedsiębiorca złożył wniosek o udzielenie koncesji na okres krótszy</a:t>
            </a:r>
          </a:p>
          <a:p>
            <a:r>
              <a:rPr lang="pl-PL" dirty="0"/>
              <a:t>Koncesja uprawnia do wykonywania działalności gospodarczej w oznaczonej przestrzeni</a:t>
            </a:r>
          </a:p>
          <a:p>
            <a:r>
              <a:rPr lang="pl-PL" dirty="0"/>
              <a:t>Organami koncesyjnymi są minister właściwy ds. środowiska, marszałek województwa i starosta. Koncesja jest decyzją administracyjną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D0C3BB9-8E54-759E-AB07-CD7CC7945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930" y="1979837"/>
            <a:ext cx="433678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39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DFFBA9-864D-AFFA-5619-E52B9DD1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979837"/>
            <a:ext cx="4319999" cy="5112368"/>
          </a:xfrm>
        </p:spPr>
        <p:txBody>
          <a:bodyPr>
            <a:normAutofit/>
          </a:bodyPr>
          <a:lstStyle/>
          <a:p>
            <a:r>
              <a:rPr lang="pl-PL" dirty="0"/>
              <a:t>Rodzaje koncesji w geologii i górnictwie: poszukiwawcza, rozpoznawcza, wydobywcza (procedury różne dla węglowodorów oraz innych kopalin), na składowanie odpadów czy bezzbiornikowe magazynowanie substancji</a:t>
            </a:r>
          </a:p>
          <a:p>
            <a:r>
              <a:rPr lang="pl-PL" dirty="0"/>
              <a:t>Proces koncesyjny uwzględnia także gminy, które oprócz praw z kodeksu postępowania administracyjnego dysponują również uprawnieniami z </a:t>
            </a:r>
            <a:r>
              <a:rPr lang="pl-PL" dirty="0" err="1"/>
              <a:t>PrGiG</a:t>
            </a:r>
            <a:r>
              <a:rPr lang="pl-PL" dirty="0"/>
              <a:t> (art. 23)</a:t>
            </a:r>
          </a:p>
          <a:p>
            <a:r>
              <a:rPr lang="pl-PL" dirty="0"/>
              <a:t>Opinia a uzgodnienie – w zależności od rodzaju koncesji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5ED2C5-93B9-BB35-04C3-ED4B4FE4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715" y="1636997"/>
            <a:ext cx="4903750" cy="41663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697437D-C9F2-F3B8-4877-37E46ECC9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15" y="5803341"/>
            <a:ext cx="4608512" cy="11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6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1C86F4F-9FD2-3BBC-643C-71E33F300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25" y="4001798"/>
            <a:ext cx="2421744" cy="312003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0560874-A00A-6073-9A7D-925E6E14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61" y="4327890"/>
            <a:ext cx="3858307" cy="2793946"/>
          </a:xfrm>
          <a:prstGeom prst="rect">
            <a:avLst/>
          </a:prstGeo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4D5DA892-D1E7-2C0B-B958-B4A15DB1F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25525" y="1989590"/>
            <a:ext cx="3400147" cy="247063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3EE1F65-7E5C-7249-D119-EA4FBAD4FD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33"/>
          <a:stretch/>
        </p:blipFill>
        <p:spPr>
          <a:xfrm>
            <a:off x="6028016" y="1979836"/>
            <a:ext cx="4150843" cy="514199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57BC88B-1D98-A5C2-204B-F44463A8F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481" y="1989590"/>
            <a:ext cx="3995070" cy="26765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6DB869E-1E46-57E2-0AB7-050AC41F5248}"/>
              </a:ext>
            </a:extLst>
          </p:cNvPr>
          <p:cNvSpPr txBox="1"/>
          <p:nvPr/>
        </p:nvSpPr>
        <p:spPr>
          <a:xfrm>
            <a:off x="1047117" y="4121668"/>
            <a:ext cx="288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Ochrona przyrody nieożywionej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52CB029-C9EA-9FDD-C16D-A1BAC9EE18ED}"/>
              </a:ext>
            </a:extLst>
          </p:cNvPr>
          <p:cNvSpPr txBox="1"/>
          <p:nvPr/>
        </p:nvSpPr>
        <p:spPr>
          <a:xfrm>
            <a:off x="1610689" y="4496813"/>
            <a:ext cx="1316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Rekultywacja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DEA2470-7B7F-75D8-43D2-C539C7D797A6}"/>
              </a:ext>
            </a:extLst>
          </p:cNvPr>
          <p:cNvSpPr txBox="1"/>
          <p:nvPr/>
        </p:nvSpPr>
        <p:spPr>
          <a:xfrm>
            <a:off x="4430041" y="4290945"/>
            <a:ext cx="3207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Ochrona dziedzictwa geologicznego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3F62777-0D55-5520-04A0-3866421B2950}"/>
              </a:ext>
            </a:extLst>
          </p:cNvPr>
          <p:cNvSpPr txBox="1"/>
          <p:nvPr/>
        </p:nvSpPr>
        <p:spPr>
          <a:xfrm>
            <a:off x="4319941" y="6728434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Wody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6C336945-BE86-E758-F936-ABEC6C734A5D}"/>
              </a:ext>
            </a:extLst>
          </p:cNvPr>
          <p:cNvSpPr txBox="1"/>
          <p:nvPr/>
        </p:nvSpPr>
        <p:spPr>
          <a:xfrm>
            <a:off x="6225411" y="6389880"/>
            <a:ext cx="3882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Eksploatacja kopalin i zadania samorządów,</a:t>
            </a:r>
          </a:p>
          <a:p>
            <a:pPr algn="ctr"/>
            <a:r>
              <a:rPr lang="pl-PL" sz="1600" b="1" dirty="0">
                <a:solidFill>
                  <a:schemeClr val="bg1"/>
                </a:solidFill>
              </a:rPr>
              <a:t>Planowanie przestrzenne</a:t>
            </a:r>
          </a:p>
        </p:txBody>
      </p:sp>
    </p:spTree>
    <p:extLst>
      <p:ext uri="{BB962C8B-B14F-4D97-AF65-F5344CB8AC3E}">
        <p14:creationId xmlns:p14="http://schemas.microsoft.com/office/powerpoint/2010/main" val="3852992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DFFBA9-864D-AFFA-5619-E52B9DD1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979837"/>
            <a:ext cx="4319999" cy="5184376"/>
          </a:xfrm>
        </p:spPr>
        <p:txBody>
          <a:bodyPr>
            <a:normAutofit/>
          </a:bodyPr>
          <a:lstStyle/>
          <a:p>
            <a:r>
              <a:rPr lang="pl-PL" dirty="0"/>
              <a:t>Inną możliwością wpływu samorządów na proces koncesyjny jest udział w procesie związanym z wydaniem decyzji o środowiskowych uwarunkowaniach</a:t>
            </a:r>
          </a:p>
          <a:p>
            <a:r>
              <a:rPr lang="pl-PL" dirty="0"/>
              <a:t>Proces ten poprzedza sam proces koncesyjny, to znaczy już na etapie wydawania decyzji o środowiskowych uwarunkowaniach samorząd może włączyć się w dyskusję nad kształtem takiej decyzji</a:t>
            </a:r>
          </a:p>
          <a:p>
            <a:r>
              <a:rPr lang="pl-PL" dirty="0"/>
              <a:t>Zasady te precyzuje ustawa z dnia 3 października 2008 r. o udostępnianiu informacji o środowisku i jego ochronie, udziale społeczeństwa w ochronie środowiska oraz o </a:t>
            </a:r>
            <a:r>
              <a:rPr lang="pl-PL" dirty="0" err="1"/>
              <a:t>OOnŚ</a:t>
            </a:r>
            <a:r>
              <a:rPr lang="pl-PL" dirty="0"/>
              <a:t>.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47D145E-16D6-E06D-591D-11D84A9FF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937" y="1403573"/>
            <a:ext cx="4663648" cy="248942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408924B-7ED6-C23B-8D39-AF8B19BF7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937" y="3893673"/>
            <a:ext cx="4663647" cy="31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52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DFFBA9-864D-AFFA-5619-E52B9DD14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5112368"/>
          </a:xfrm>
        </p:spPr>
        <p:txBody>
          <a:bodyPr>
            <a:normAutofit/>
          </a:bodyPr>
          <a:lstStyle/>
          <a:p>
            <a:r>
              <a:rPr lang="pl-PL" dirty="0"/>
              <a:t>Zadanie: na podstawie artykułów 24 ust. 1, a także 25 – 28 </a:t>
            </a:r>
            <a:r>
              <a:rPr lang="pl-PL" dirty="0" err="1"/>
              <a:t>PrGiG</a:t>
            </a:r>
            <a:r>
              <a:rPr lang="pl-PL" dirty="0"/>
              <a:t>, jak również w oparciu o przepisy kodeksu postępowania administracyjnego (art. 61 – 64 KPA) czy ustawy z dnia 6 marca 2018 r. – Prawo przedsiębiorców (rozdział 4 – Reglamentacja działalności gospodarczej) proszę sporządzić w punktach listę wymogów związanych z wnioskiem o wydanie odpowiedniego typu koncesji</a:t>
            </a:r>
          </a:p>
          <a:p>
            <a:r>
              <a:rPr lang="pl-PL" dirty="0"/>
              <a:t>Na to zadanie przewidujemy 20 minut. Następnie odbędzie się dyskusja podsumowująca.</a:t>
            </a:r>
          </a:p>
          <a:p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D20213D-F62B-3A38-8B44-09FDBF8AC5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14" r="34341"/>
          <a:stretch>
            <a:fillRect/>
          </a:stretch>
        </p:blipFill>
        <p:spPr>
          <a:xfrm>
            <a:off x="5525906" y="1979613"/>
            <a:ext cx="4140000" cy="4680226"/>
          </a:xfrm>
          <a:prstGeom prst="rect">
            <a:avLst/>
          </a:prstGeom>
          <a:noFill/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AE130C7-7244-664E-B15D-A753D5B125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31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0794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0CD17717-5751-F730-50BD-CBB39F57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Dziękuję za uwagę!</a:t>
            </a: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2AAC3231-CD47-4618-92FE-81A0668FF2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5994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4" y="3635821"/>
            <a:ext cx="8640382" cy="1655984"/>
          </a:xfrm>
        </p:spPr>
        <p:txBody>
          <a:bodyPr/>
          <a:lstStyle/>
          <a:p>
            <a:r>
              <a:rPr lang="pl-PL" dirty="0"/>
              <a:t>Konstytucja RP i jej regulacje środowiskowe</a:t>
            </a:r>
          </a:p>
          <a:p>
            <a:r>
              <a:rPr lang="pl-PL" dirty="0"/>
              <a:t>Zasada sprawiedliwości międzygeneracyjnej</a:t>
            </a:r>
          </a:p>
          <a:p>
            <a:r>
              <a:rPr lang="pl-PL" dirty="0"/>
              <a:t>Reglamentacja działalności gospodarczej w zakresie prawa geologicznego i górniczego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C8B90DF-0863-1998-E2A5-8101A1A4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515" y="1979837"/>
            <a:ext cx="7772400" cy="134455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6CD75A6-74EB-E022-2B20-4FD42B66C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522" y="5436021"/>
            <a:ext cx="5760640" cy="134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13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2113596"/>
            <a:ext cx="8640382" cy="4896226"/>
          </a:xfrm>
        </p:spPr>
        <p:txBody>
          <a:bodyPr/>
          <a:lstStyle/>
          <a:p>
            <a:r>
              <a:rPr lang="pl-PL" dirty="0"/>
              <a:t>Miejsce Prawa geologicznego i górniczego w systemie prawa 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9DD760F-AF27-92CE-0717-BC31EDAAE7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4898866"/>
              </p:ext>
            </p:extLst>
          </p:nvPr>
        </p:nvGraphicFramePr>
        <p:xfrm>
          <a:off x="1763713" y="2627709"/>
          <a:ext cx="7127875" cy="4751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rostokąt 7">
            <a:extLst>
              <a:ext uri="{FF2B5EF4-FFF2-40B4-BE49-F238E27FC236}">
                <a16:creationId xmlns:a16="http://schemas.microsoft.com/office/drawing/2014/main" id="{A3712839-3E21-E479-2776-D984FF0F5D19}"/>
              </a:ext>
            </a:extLst>
          </p:cNvPr>
          <p:cNvSpPr/>
          <p:nvPr/>
        </p:nvSpPr>
        <p:spPr>
          <a:xfrm>
            <a:off x="3545515" y="6499736"/>
            <a:ext cx="1800200" cy="8634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5424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>
            <a:normAutofit/>
          </a:bodyPr>
          <a:lstStyle/>
          <a:p>
            <a:r>
              <a:rPr lang="pl-PL" dirty="0"/>
              <a:t>Prawo administracyjne: prawo publiczne</a:t>
            </a:r>
          </a:p>
          <a:p>
            <a:r>
              <a:rPr lang="pl-PL" dirty="0"/>
              <a:t>Cechy prawa administracyjnego: władztwo administracyjne, przymus państwowy, interes publiczny, legalizm, formalizm</a:t>
            </a:r>
          </a:p>
          <a:p>
            <a:r>
              <a:rPr lang="pl-PL" dirty="0"/>
              <a:t>Instytucje prawa administracyjnego: decyzja administracyjna, organ administracji publicznej, kompetencje organów administracji publicznej, właściwość</a:t>
            </a:r>
          </a:p>
          <a:p>
            <a:r>
              <a:rPr lang="pl-PL" dirty="0"/>
              <a:t>Podstawa nowoczesnej pragmatyki administracyjnej: zasada subsydiarności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31BB49F-089D-D973-ED7B-5D62EA662E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5" r="24056" b="2"/>
          <a:stretch>
            <a:fillRect/>
          </a:stretch>
        </p:blipFill>
        <p:spPr>
          <a:xfrm>
            <a:off x="5525906" y="1979613"/>
            <a:ext cx="4140000" cy="4680226"/>
          </a:xfrm>
          <a:prstGeom prst="rect">
            <a:avLst/>
          </a:prstGeom>
          <a:noFill/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08C20F9-25A9-7B83-FF4F-F53B0CAB2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6</a:t>
            </a:fld>
            <a:endParaRPr lang="pl-PL"/>
          </a:p>
        </p:txBody>
      </p:sp>
      <p:sp>
        <p:nvSpPr>
          <p:cNvPr id="4" name="Symbol zastępczy daty 3" hidden="1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/>
              <a:t>12.12.2025</a:t>
            </a:r>
            <a:endParaRPr lang="pl-PL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A2ACAC53-AED8-EDD7-AF20-F0BFE8598A71}"/>
              </a:ext>
            </a:extLst>
          </p:cNvPr>
          <p:cNvSpPr txBox="1">
            <a:spLocks/>
          </p:cNvSpPr>
          <p:nvPr/>
        </p:nvSpPr>
        <p:spPr>
          <a:xfrm>
            <a:off x="8874298" y="405050"/>
            <a:ext cx="1440160" cy="3667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12.12.2025</a:t>
            </a:r>
          </a:p>
        </p:txBody>
      </p:sp>
    </p:spTree>
    <p:extLst>
      <p:ext uri="{BB962C8B-B14F-4D97-AF65-F5344CB8AC3E}">
        <p14:creationId xmlns:p14="http://schemas.microsoft.com/office/powerpoint/2010/main" val="3195635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2113596"/>
            <a:ext cx="4608413" cy="4896226"/>
          </a:xfrm>
        </p:spPr>
        <p:txBody>
          <a:bodyPr/>
          <a:lstStyle/>
          <a:p>
            <a:r>
              <a:rPr lang="pl-PL" dirty="0"/>
              <a:t>Źródła Prawa geologicznego i górniczego: nie tylko ustawa z dnia 9 czerwca 2011 r. – Prawo geologiczne i górnicze </a:t>
            </a:r>
          </a:p>
          <a:p>
            <a:r>
              <a:rPr lang="pl-PL" dirty="0"/>
              <a:t>Ustawa z dnia 27 kwietnia 2001 r. – Prawo ochrony środowiska</a:t>
            </a:r>
          </a:p>
          <a:p>
            <a:r>
              <a:rPr lang="pl-PL" dirty="0"/>
              <a:t>Ustawa z dnia 3 lutego 1995 r. o ochronie gruntów rolnych i leśnych</a:t>
            </a:r>
          </a:p>
          <a:p>
            <a:r>
              <a:rPr lang="pl-PL" dirty="0"/>
              <a:t>Ustawa z dnia 16 kwietnia 2004 r. o ochronie przyrody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DCA22DF-872E-F94E-6D9A-467448571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182" y="1805682"/>
            <a:ext cx="4107156" cy="194421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01DCB4A-CF52-9517-5F9D-C243A9A26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548" y="4134407"/>
            <a:ext cx="3816424" cy="152310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B63AA6B-D290-67B1-A9E4-F6B50DFDC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618" y="5868069"/>
            <a:ext cx="3150284" cy="143834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6F58639-5C1F-CC44-8216-0104D0C40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434" y="5740086"/>
            <a:ext cx="3931022" cy="156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5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2113596"/>
            <a:ext cx="4176366" cy="4896226"/>
          </a:xfrm>
        </p:spPr>
        <p:txBody>
          <a:bodyPr/>
          <a:lstStyle/>
          <a:p>
            <a:r>
              <a:rPr lang="pl-PL" dirty="0"/>
              <a:t>Ustawa z dnia 27 marca 2003 r. o planowaniu i zagospodarowaniu przestrzennym</a:t>
            </a:r>
          </a:p>
          <a:p>
            <a:r>
              <a:rPr lang="pl-PL" dirty="0"/>
              <a:t>Ustawa z dnia 21 sierpnia 1997 r. o gospodarce nieruchomościami</a:t>
            </a:r>
          </a:p>
          <a:p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5F6D939-ABD8-43E7-4D15-DF85D1D24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922" y="1979837"/>
            <a:ext cx="4461194" cy="475232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B47610B-8A36-B667-CA2C-6D41F0C87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10" y="4211885"/>
            <a:ext cx="4176366" cy="49743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CE97979-9E6C-C2EB-E8F9-2421CFADE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10" y="4806781"/>
            <a:ext cx="4217010" cy="192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40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Prawo geologiczne i górnicze w administracji publicznej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525" y="2113596"/>
            <a:ext cx="4176366" cy="4896226"/>
          </a:xfrm>
        </p:spPr>
        <p:txBody>
          <a:bodyPr/>
          <a:lstStyle/>
          <a:p>
            <a:r>
              <a:rPr lang="pl-PL" dirty="0"/>
              <a:t>Zakres obowiązywania ustawy – Prawo geologiczne i górnicze</a:t>
            </a:r>
          </a:p>
          <a:p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15552F-3A1D-4DE6-AEF3-01B8E89D2AD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891588" y="539750"/>
            <a:ext cx="1800225" cy="366713"/>
          </a:xfrm>
          <a:prstGeom prst="rect">
            <a:avLst/>
          </a:prstGeom>
        </p:spPr>
        <p:txBody>
          <a:bodyPr/>
          <a:lstStyle/>
          <a:p>
            <a:r>
              <a:rPr lang="pl-PL" dirty="0"/>
              <a:t>12.12.2025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E130370-5B63-970B-4457-856DC0615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34" y="2970809"/>
            <a:ext cx="3520976" cy="15909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7C23336-902B-21FE-C4F2-77AE22324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57" y="4561709"/>
            <a:ext cx="3492853" cy="172239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CFDD3F6-361B-CDE2-5D64-1D84B7F95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923" y="2522870"/>
            <a:ext cx="4038530" cy="412189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2F521E6-6706-C7D4-527B-F6344A64A91F}"/>
              </a:ext>
            </a:extLst>
          </p:cNvPr>
          <p:cNvSpPr txBox="1"/>
          <p:nvPr/>
        </p:nvSpPr>
        <p:spPr>
          <a:xfrm>
            <a:off x="1208867" y="6640490"/>
            <a:ext cx="332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Zakres przedmiotowy pozytywny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6B9B8AF-9A3E-F797-0752-CA38BC532AD9}"/>
              </a:ext>
            </a:extLst>
          </p:cNvPr>
          <p:cNvSpPr txBox="1"/>
          <p:nvPr/>
        </p:nvSpPr>
        <p:spPr>
          <a:xfrm>
            <a:off x="7146106" y="6830871"/>
            <a:ext cx="1266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Wyłączenia</a:t>
            </a:r>
          </a:p>
        </p:txBody>
      </p:sp>
    </p:spTree>
    <p:extLst>
      <p:ext uri="{BB962C8B-B14F-4D97-AF65-F5344CB8AC3E}">
        <p14:creationId xmlns:p14="http://schemas.microsoft.com/office/powerpoint/2010/main" val="18130219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3199</TotalTime>
  <Words>2170</Words>
  <Application>Microsoft Macintosh PowerPoint</Application>
  <PresentationFormat>Niestandardowy</PresentationFormat>
  <Paragraphs>220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Arial</vt:lpstr>
      <vt:lpstr>Calibri</vt:lpstr>
      <vt:lpstr>Open Sans</vt:lpstr>
      <vt:lpstr>Times New Roman</vt:lpstr>
      <vt:lpstr>Motyw pakietu Office</vt:lpstr>
      <vt:lpstr>Prawo geologiczne i górnicze dla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Prawo geologiczne i górnicze w administracji publicznej</vt:lpstr>
      <vt:lpstr>Dziękuję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Piotr Wojtulek</cp:lastModifiedBy>
  <cp:revision>32</cp:revision>
  <dcterms:created xsi:type="dcterms:W3CDTF">2022-06-22T09:40:44Z</dcterms:created>
  <dcterms:modified xsi:type="dcterms:W3CDTF">2025-12-08T11:29:49Z</dcterms:modified>
</cp:coreProperties>
</file>