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31"/>
  </p:notesMasterIdLst>
  <p:sldIdLst>
    <p:sldId id="256" r:id="rId5"/>
    <p:sldId id="284" r:id="rId6"/>
    <p:sldId id="290" r:id="rId7"/>
    <p:sldId id="294" r:id="rId8"/>
    <p:sldId id="291" r:id="rId9"/>
    <p:sldId id="295" r:id="rId10"/>
    <p:sldId id="293" r:id="rId11"/>
    <p:sldId id="286" r:id="rId12"/>
    <p:sldId id="296" r:id="rId13"/>
    <p:sldId id="297" r:id="rId14"/>
    <p:sldId id="298" r:id="rId15"/>
    <p:sldId id="300" r:id="rId16"/>
    <p:sldId id="287" r:id="rId17"/>
    <p:sldId id="289" r:id="rId18"/>
    <p:sldId id="275" r:id="rId19"/>
    <p:sldId id="276" r:id="rId20"/>
    <p:sldId id="277" r:id="rId21"/>
    <p:sldId id="288" r:id="rId22"/>
    <p:sldId id="301" r:id="rId23"/>
    <p:sldId id="304" r:id="rId24"/>
    <p:sldId id="285" r:id="rId25"/>
    <p:sldId id="274" r:id="rId26"/>
    <p:sldId id="281" r:id="rId27"/>
    <p:sldId id="282" r:id="rId28"/>
    <p:sldId id="283" r:id="rId29"/>
    <p:sldId id="260" r:id="rId3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A2C910-7163-496E-B2A9-DEC35A5C3262}" v="2" dt="2025-11-07T08:15:57.308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400" y="5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a Godzwon" userId="76957f6e-78cb-4092-8aea-4ed6b46e6e05" providerId="ADAL" clId="{4D60E714-81E3-4D91-82AC-678F8295C6F7}"/>
    <pc:docChg chg="modSld">
      <pc:chgData name="Joanna Godzwon" userId="76957f6e-78cb-4092-8aea-4ed6b46e6e05" providerId="ADAL" clId="{4D60E714-81E3-4D91-82AC-678F8295C6F7}" dt="2025-11-07T08:16:28.424" v="6" actId="1076"/>
      <pc:docMkLst>
        <pc:docMk/>
      </pc:docMkLst>
      <pc:sldChg chg="addSp modSp mod">
        <pc:chgData name="Joanna Godzwon" userId="76957f6e-78cb-4092-8aea-4ed6b46e6e05" providerId="ADAL" clId="{4D60E714-81E3-4D91-82AC-678F8295C6F7}" dt="2025-11-07T08:16:28.424" v="6" actId="1076"/>
        <pc:sldMkLst>
          <pc:docMk/>
          <pc:sldMk cId="1061682294" sldId="256"/>
        </pc:sldMkLst>
        <pc:spChg chg="mod">
          <ac:chgData name="Joanna Godzwon" userId="76957f6e-78cb-4092-8aea-4ed6b46e6e05" providerId="ADAL" clId="{4D60E714-81E3-4D91-82AC-678F8295C6F7}" dt="2025-11-07T08:16:28.424" v="6" actId="1076"/>
          <ac:spMkLst>
            <pc:docMk/>
            <pc:sldMk cId="1061682294" sldId="256"/>
            <ac:spMk id="4" creationId="{2726208F-D6F7-1381-5132-3B60A6BFE74B}"/>
          </ac:spMkLst>
        </pc:spChg>
        <pc:picChg chg="add mod">
          <ac:chgData name="Joanna Godzwon" userId="76957f6e-78cb-4092-8aea-4ed6b46e6e05" providerId="ADAL" clId="{4D60E714-81E3-4D91-82AC-678F8295C6F7}" dt="2025-11-07T08:15:57.307" v="1"/>
          <ac:picMkLst>
            <pc:docMk/>
            <pc:sldMk cId="1061682294" sldId="256"/>
            <ac:picMk id="3" creationId="{E4B23D0B-522C-86BC-791E-E6488E3DA038}"/>
          </ac:picMkLst>
        </pc:pic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sv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5.png"/><Relationship Id="rId7" Type="http://schemas.openxmlformats.org/officeDocument/2006/relationships/image" Target="../media/image33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26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sv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svg"/><Relationship Id="rId4" Type="http://schemas.openxmlformats.org/officeDocument/2006/relationships/image" Target="../media/image26.svg"/><Relationship Id="rId9" Type="http://schemas.openxmlformats.org/officeDocument/2006/relationships/image" Target="../media/image31.pn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5.png"/><Relationship Id="rId7" Type="http://schemas.openxmlformats.org/officeDocument/2006/relationships/image" Target="../media/image33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A02DA-AAF3-4DE8-B36C-240A7F752691}" type="doc">
      <dgm:prSet loTypeId="urn:microsoft.com/office/officeart/2005/8/layout/cycle1" loCatId="cycle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7989FE2-5741-4606-8545-1C4BA9865798}">
      <dgm:prSet/>
      <dgm:spPr/>
      <dgm:t>
        <a:bodyPr/>
        <a:lstStyle/>
        <a:p>
          <a:r>
            <a:rPr lang="pl-PL"/>
            <a:t>metoda eksperymentalna (laboratoryjna)</a:t>
          </a:r>
          <a:endParaRPr lang="en-US"/>
        </a:p>
      </dgm:t>
    </dgm:pt>
    <dgm:pt modelId="{00C0D1C9-309E-4996-A6B5-E7ECF13E6081}" type="parTrans" cxnId="{969F3E47-B503-4516-BE71-E3262565AD90}">
      <dgm:prSet/>
      <dgm:spPr/>
      <dgm:t>
        <a:bodyPr/>
        <a:lstStyle/>
        <a:p>
          <a:endParaRPr lang="en-US"/>
        </a:p>
      </dgm:t>
    </dgm:pt>
    <dgm:pt modelId="{F3DF75F1-F824-4614-9096-0ECF38C1589D}" type="sibTrans" cxnId="{969F3E47-B503-4516-BE71-E3262565AD90}">
      <dgm:prSet/>
      <dgm:spPr/>
      <dgm:t>
        <a:bodyPr/>
        <a:lstStyle/>
        <a:p>
          <a:endParaRPr lang="en-US"/>
        </a:p>
      </dgm:t>
    </dgm:pt>
    <dgm:pt modelId="{69C28103-AE4C-4A21-AA3A-67D28731D29F}">
      <dgm:prSet/>
      <dgm:spPr/>
      <dgm:t>
        <a:bodyPr/>
        <a:lstStyle/>
        <a:p>
          <a:r>
            <a:rPr lang="pl-PL"/>
            <a:t>pokaz z omówieniem</a:t>
          </a:r>
          <a:endParaRPr lang="en-US"/>
        </a:p>
      </dgm:t>
    </dgm:pt>
    <dgm:pt modelId="{B69348AB-BABB-41CE-A230-64EEAE68507F}" type="parTrans" cxnId="{AA11B93F-C6EA-402D-B080-2E579CAE2CF2}">
      <dgm:prSet/>
      <dgm:spPr/>
      <dgm:t>
        <a:bodyPr/>
        <a:lstStyle/>
        <a:p>
          <a:endParaRPr lang="en-US"/>
        </a:p>
      </dgm:t>
    </dgm:pt>
    <dgm:pt modelId="{B039DA91-9916-4840-96A5-D0B2D343D2D0}" type="sibTrans" cxnId="{AA11B93F-C6EA-402D-B080-2E579CAE2CF2}">
      <dgm:prSet/>
      <dgm:spPr/>
      <dgm:t>
        <a:bodyPr/>
        <a:lstStyle/>
        <a:p>
          <a:endParaRPr lang="en-US"/>
        </a:p>
      </dgm:t>
    </dgm:pt>
    <dgm:pt modelId="{42BE129E-026A-445B-A968-13D370BA5713}">
      <dgm:prSet/>
      <dgm:spPr/>
      <dgm:t>
        <a:bodyPr/>
        <a:lstStyle/>
        <a:p>
          <a:r>
            <a:rPr lang="pl-PL"/>
            <a:t>dyskusja i analiza wyników</a:t>
          </a:r>
          <a:endParaRPr lang="en-US"/>
        </a:p>
      </dgm:t>
    </dgm:pt>
    <dgm:pt modelId="{585A7E23-EB05-4B27-A0F6-C501F6E65933}" type="parTrans" cxnId="{F9537180-F803-4593-8F15-E56CB42FBC4E}">
      <dgm:prSet/>
      <dgm:spPr/>
      <dgm:t>
        <a:bodyPr/>
        <a:lstStyle/>
        <a:p>
          <a:endParaRPr lang="en-US"/>
        </a:p>
      </dgm:t>
    </dgm:pt>
    <dgm:pt modelId="{29C4004E-B98B-4C0F-9CBE-CCA3E60D5B01}" type="sibTrans" cxnId="{F9537180-F803-4593-8F15-E56CB42FBC4E}">
      <dgm:prSet/>
      <dgm:spPr/>
      <dgm:t>
        <a:bodyPr/>
        <a:lstStyle/>
        <a:p>
          <a:endParaRPr lang="en-US"/>
        </a:p>
      </dgm:t>
    </dgm:pt>
    <dgm:pt modelId="{2635C97B-C727-4AB3-A885-119B59EC79F5}">
      <dgm:prSet/>
      <dgm:spPr/>
      <dgm:t>
        <a:bodyPr/>
        <a:lstStyle/>
        <a:p>
          <a:r>
            <a:rPr lang="pl-PL"/>
            <a:t>praca z materiałami źródłowymi (widma, tabele korelacyjne)</a:t>
          </a:r>
          <a:endParaRPr lang="en-US"/>
        </a:p>
      </dgm:t>
    </dgm:pt>
    <dgm:pt modelId="{78AF29BF-21AC-446C-8AF3-C76216166250}" type="parTrans" cxnId="{0BCABCFF-6D35-4660-9905-29E34BCF4CB2}">
      <dgm:prSet/>
      <dgm:spPr/>
      <dgm:t>
        <a:bodyPr/>
        <a:lstStyle/>
        <a:p>
          <a:endParaRPr lang="en-US"/>
        </a:p>
      </dgm:t>
    </dgm:pt>
    <dgm:pt modelId="{358284DA-B1B5-42CA-A1FA-5679743AA6F4}" type="sibTrans" cxnId="{0BCABCFF-6D35-4660-9905-29E34BCF4CB2}">
      <dgm:prSet/>
      <dgm:spPr/>
      <dgm:t>
        <a:bodyPr/>
        <a:lstStyle/>
        <a:p>
          <a:endParaRPr lang="en-US"/>
        </a:p>
      </dgm:t>
    </dgm:pt>
    <dgm:pt modelId="{8A11FF45-45DB-4693-9E1F-8D5E13049FD1}" type="pres">
      <dgm:prSet presAssocID="{82DA02DA-AAF3-4DE8-B36C-240A7F752691}" presName="cycle" presStyleCnt="0">
        <dgm:presLayoutVars>
          <dgm:dir/>
          <dgm:resizeHandles val="exact"/>
        </dgm:presLayoutVars>
      </dgm:prSet>
      <dgm:spPr/>
    </dgm:pt>
    <dgm:pt modelId="{058F8D8F-A37F-4C9F-9E5F-9C7D4C4A2A4A}" type="pres">
      <dgm:prSet presAssocID="{17989FE2-5741-4606-8545-1C4BA9865798}" presName="dummy" presStyleCnt="0"/>
      <dgm:spPr/>
    </dgm:pt>
    <dgm:pt modelId="{A96EA703-7694-42DD-BAF8-3C4B17187300}" type="pres">
      <dgm:prSet presAssocID="{17989FE2-5741-4606-8545-1C4BA9865798}" presName="node" presStyleLbl="revTx" presStyleIdx="0" presStyleCnt="4">
        <dgm:presLayoutVars>
          <dgm:bulletEnabled val="1"/>
        </dgm:presLayoutVars>
      </dgm:prSet>
      <dgm:spPr/>
    </dgm:pt>
    <dgm:pt modelId="{ADE18FDB-47F0-4504-902B-EB0EFBD87F20}" type="pres">
      <dgm:prSet presAssocID="{F3DF75F1-F824-4614-9096-0ECF38C1589D}" presName="sibTrans" presStyleLbl="node1" presStyleIdx="0" presStyleCnt="4"/>
      <dgm:spPr/>
    </dgm:pt>
    <dgm:pt modelId="{04505A38-93E6-47E7-B6AA-8660D5BF10A2}" type="pres">
      <dgm:prSet presAssocID="{69C28103-AE4C-4A21-AA3A-67D28731D29F}" presName="dummy" presStyleCnt="0"/>
      <dgm:spPr/>
    </dgm:pt>
    <dgm:pt modelId="{27A4D221-7873-4DC9-B964-4ABF313B8939}" type="pres">
      <dgm:prSet presAssocID="{69C28103-AE4C-4A21-AA3A-67D28731D29F}" presName="node" presStyleLbl="revTx" presStyleIdx="1" presStyleCnt="4">
        <dgm:presLayoutVars>
          <dgm:bulletEnabled val="1"/>
        </dgm:presLayoutVars>
      </dgm:prSet>
      <dgm:spPr/>
    </dgm:pt>
    <dgm:pt modelId="{1AA59222-D4CD-4C25-B41E-B08AF52F3BF2}" type="pres">
      <dgm:prSet presAssocID="{B039DA91-9916-4840-96A5-D0B2D343D2D0}" presName="sibTrans" presStyleLbl="node1" presStyleIdx="1" presStyleCnt="4"/>
      <dgm:spPr/>
    </dgm:pt>
    <dgm:pt modelId="{88523D5B-FF25-44DB-BE48-A025816E5799}" type="pres">
      <dgm:prSet presAssocID="{42BE129E-026A-445B-A968-13D370BA5713}" presName="dummy" presStyleCnt="0"/>
      <dgm:spPr/>
    </dgm:pt>
    <dgm:pt modelId="{DFA9908C-65E0-4808-95D0-E72E81AE70BB}" type="pres">
      <dgm:prSet presAssocID="{42BE129E-026A-445B-A968-13D370BA5713}" presName="node" presStyleLbl="revTx" presStyleIdx="2" presStyleCnt="4">
        <dgm:presLayoutVars>
          <dgm:bulletEnabled val="1"/>
        </dgm:presLayoutVars>
      </dgm:prSet>
      <dgm:spPr/>
    </dgm:pt>
    <dgm:pt modelId="{1B66D573-5F4A-4C5C-A1F9-6F123188E4CF}" type="pres">
      <dgm:prSet presAssocID="{29C4004E-B98B-4C0F-9CBE-CCA3E60D5B01}" presName="sibTrans" presStyleLbl="node1" presStyleIdx="2" presStyleCnt="4"/>
      <dgm:spPr/>
    </dgm:pt>
    <dgm:pt modelId="{1566DE52-A2F9-43DA-8EF4-473DE009A88B}" type="pres">
      <dgm:prSet presAssocID="{2635C97B-C727-4AB3-A885-119B59EC79F5}" presName="dummy" presStyleCnt="0"/>
      <dgm:spPr/>
    </dgm:pt>
    <dgm:pt modelId="{B68A15FA-C676-4F4B-A783-66A2ED0EFE8B}" type="pres">
      <dgm:prSet presAssocID="{2635C97B-C727-4AB3-A885-119B59EC79F5}" presName="node" presStyleLbl="revTx" presStyleIdx="3" presStyleCnt="4">
        <dgm:presLayoutVars>
          <dgm:bulletEnabled val="1"/>
        </dgm:presLayoutVars>
      </dgm:prSet>
      <dgm:spPr/>
    </dgm:pt>
    <dgm:pt modelId="{742E6B6F-A4E9-4446-957C-20073BDDB47C}" type="pres">
      <dgm:prSet presAssocID="{358284DA-B1B5-42CA-A1FA-5679743AA6F4}" presName="sibTrans" presStyleLbl="node1" presStyleIdx="3" presStyleCnt="4"/>
      <dgm:spPr/>
    </dgm:pt>
  </dgm:ptLst>
  <dgm:cxnLst>
    <dgm:cxn modelId="{0CF36A02-2110-41A7-897A-0CA41486540D}" type="presOf" srcId="{358284DA-B1B5-42CA-A1FA-5679743AA6F4}" destId="{742E6B6F-A4E9-4446-957C-20073BDDB47C}" srcOrd="0" destOrd="0" presId="urn:microsoft.com/office/officeart/2005/8/layout/cycle1"/>
    <dgm:cxn modelId="{86705A07-33F1-4E10-8723-67651E0D9AB0}" type="presOf" srcId="{42BE129E-026A-445B-A968-13D370BA5713}" destId="{DFA9908C-65E0-4808-95D0-E72E81AE70BB}" srcOrd="0" destOrd="0" presId="urn:microsoft.com/office/officeart/2005/8/layout/cycle1"/>
    <dgm:cxn modelId="{2F9BCE3A-6791-49E5-B71C-79BD5018876A}" type="presOf" srcId="{B039DA91-9916-4840-96A5-D0B2D343D2D0}" destId="{1AA59222-D4CD-4C25-B41E-B08AF52F3BF2}" srcOrd="0" destOrd="0" presId="urn:microsoft.com/office/officeart/2005/8/layout/cycle1"/>
    <dgm:cxn modelId="{AA11B93F-C6EA-402D-B080-2E579CAE2CF2}" srcId="{82DA02DA-AAF3-4DE8-B36C-240A7F752691}" destId="{69C28103-AE4C-4A21-AA3A-67D28731D29F}" srcOrd="1" destOrd="0" parTransId="{B69348AB-BABB-41CE-A230-64EEAE68507F}" sibTransId="{B039DA91-9916-4840-96A5-D0B2D343D2D0}"/>
    <dgm:cxn modelId="{969F3E47-B503-4516-BE71-E3262565AD90}" srcId="{82DA02DA-AAF3-4DE8-B36C-240A7F752691}" destId="{17989FE2-5741-4606-8545-1C4BA9865798}" srcOrd="0" destOrd="0" parTransId="{00C0D1C9-309E-4996-A6B5-E7ECF13E6081}" sibTransId="{F3DF75F1-F824-4614-9096-0ECF38C1589D}"/>
    <dgm:cxn modelId="{79C64069-7CA6-41B2-B0AB-C74427B84715}" type="presOf" srcId="{F3DF75F1-F824-4614-9096-0ECF38C1589D}" destId="{ADE18FDB-47F0-4504-902B-EB0EFBD87F20}" srcOrd="0" destOrd="0" presId="urn:microsoft.com/office/officeart/2005/8/layout/cycle1"/>
    <dgm:cxn modelId="{75F33650-376F-4FCC-AB87-2A889DE6B7AC}" type="presOf" srcId="{17989FE2-5741-4606-8545-1C4BA9865798}" destId="{A96EA703-7694-42DD-BAF8-3C4B17187300}" srcOrd="0" destOrd="0" presId="urn:microsoft.com/office/officeart/2005/8/layout/cycle1"/>
    <dgm:cxn modelId="{7C1B3D78-C378-4435-80D6-07C7C129EDFE}" type="presOf" srcId="{69C28103-AE4C-4A21-AA3A-67D28731D29F}" destId="{27A4D221-7873-4DC9-B964-4ABF313B8939}" srcOrd="0" destOrd="0" presId="urn:microsoft.com/office/officeart/2005/8/layout/cycle1"/>
    <dgm:cxn modelId="{F9537180-F803-4593-8F15-E56CB42FBC4E}" srcId="{82DA02DA-AAF3-4DE8-B36C-240A7F752691}" destId="{42BE129E-026A-445B-A968-13D370BA5713}" srcOrd="2" destOrd="0" parTransId="{585A7E23-EB05-4B27-A0F6-C501F6E65933}" sibTransId="{29C4004E-B98B-4C0F-9CBE-CCA3E60D5B01}"/>
    <dgm:cxn modelId="{2D74998B-F331-4270-9ADC-0128139122E4}" type="presOf" srcId="{2635C97B-C727-4AB3-A885-119B59EC79F5}" destId="{B68A15FA-C676-4F4B-A783-66A2ED0EFE8B}" srcOrd="0" destOrd="0" presId="urn:microsoft.com/office/officeart/2005/8/layout/cycle1"/>
    <dgm:cxn modelId="{0416008F-3A53-40A1-BDA0-B6DE4E1DBCA0}" type="presOf" srcId="{29C4004E-B98B-4C0F-9CBE-CCA3E60D5B01}" destId="{1B66D573-5F4A-4C5C-A1F9-6F123188E4CF}" srcOrd="0" destOrd="0" presId="urn:microsoft.com/office/officeart/2005/8/layout/cycle1"/>
    <dgm:cxn modelId="{DBBCC099-582E-45C0-BEE4-C16660F6AF8D}" type="presOf" srcId="{82DA02DA-AAF3-4DE8-B36C-240A7F752691}" destId="{8A11FF45-45DB-4693-9E1F-8D5E13049FD1}" srcOrd="0" destOrd="0" presId="urn:microsoft.com/office/officeart/2005/8/layout/cycle1"/>
    <dgm:cxn modelId="{0BCABCFF-6D35-4660-9905-29E34BCF4CB2}" srcId="{82DA02DA-AAF3-4DE8-B36C-240A7F752691}" destId="{2635C97B-C727-4AB3-A885-119B59EC79F5}" srcOrd="3" destOrd="0" parTransId="{78AF29BF-21AC-446C-8AF3-C76216166250}" sibTransId="{358284DA-B1B5-42CA-A1FA-5679743AA6F4}"/>
    <dgm:cxn modelId="{40EBDCFD-F09E-473A-964B-5DE576408D37}" type="presParOf" srcId="{8A11FF45-45DB-4693-9E1F-8D5E13049FD1}" destId="{058F8D8F-A37F-4C9F-9E5F-9C7D4C4A2A4A}" srcOrd="0" destOrd="0" presId="urn:microsoft.com/office/officeart/2005/8/layout/cycle1"/>
    <dgm:cxn modelId="{52AAF8A7-8024-45C0-9926-E8C3840A053E}" type="presParOf" srcId="{8A11FF45-45DB-4693-9E1F-8D5E13049FD1}" destId="{A96EA703-7694-42DD-BAF8-3C4B17187300}" srcOrd="1" destOrd="0" presId="urn:microsoft.com/office/officeart/2005/8/layout/cycle1"/>
    <dgm:cxn modelId="{9A853A6F-A5F7-4CFA-B4A7-717CAD4513BC}" type="presParOf" srcId="{8A11FF45-45DB-4693-9E1F-8D5E13049FD1}" destId="{ADE18FDB-47F0-4504-902B-EB0EFBD87F20}" srcOrd="2" destOrd="0" presId="urn:microsoft.com/office/officeart/2005/8/layout/cycle1"/>
    <dgm:cxn modelId="{87DA5950-60B7-4C04-916F-736256E1A1AE}" type="presParOf" srcId="{8A11FF45-45DB-4693-9E1F-8D5E13049FD1}" destId="{04505A38-93E6-47E7-B6AA-8660D5BF10A2}" srcOrd="3" destOrd="0" presId="urn:microsoft.com/office/officeart/2005/8/layout/cycle1"/>
    <dgm:cxn modelId="{03C1DD66-5D89-40DA-BF33-7058DE98778C}" type="presParOf" srcId="{8A11FF45-45DB-4693-9E1F-8D5E13049FD1}" destId="{27A4D221-7873-4DC9-B964-4ABF313B8939}" srcOrd="4" destOrd="0" presId="urn:microsoft.com/office/officeart/2005/8/layout/cycle1"/>
    <dgm:cxn modelId="{ED21F4F7-1A93-4226-9A70-06FD1A97EB2A}" type="presParOf" srcId="{8A11FF45-45DB-4693-9E1F-8D5E13049FD1}" destId="{1AA59222-D4CD-4C25-B41E-B08AF52F3BF2}" srcOrd="5" destOrd="0" presId="urn:microsoft.com/office/officeart/2005/8/layout/cycle1"/>
    <dgm:cxn modelId="{11C31EB6-762A-4BA9-98BD-38C7523DE370}" type="presParOf" srcId="{8A11FF45-45DB-4693-9E1F-8D5E13049FD1}" destId="{88523D5B-FF25-44DB-BE48-A025816E5799}" srcOrd="6" destOrd="0" presId="urn:microsoft.com/office/officeart/2005/8/layout/cycle1"/>
    <dgm:cxn modelId="{15F79287-4604-4240-98AF-E819E36C74CB}" type="presParOf" srcId="{8A11FF45-45DB-4693-9E1F-8D5E13049FD1}" destId="{DFA9908C-65E0-4808-95D0-E72E81AE70BB}" srcOrd="7" destOrd="0" presId="urn:microsoft.com/office/officeart/2005/8/layout/cycle1"/>
    <dgm:cxn modelId="{9140D0AD-57BD-476E-9128-FA563DCD387B}" type="presParOf" srcId="{8A11FF45-45DB-4693-9E1F-8D5E13049FD1}" destId="{1B66D573-5F4A-4C5C-A1F9-6F123188E4CF}" srcOrd="8" destOrd="0" presId="urn:microsoft.com/office/officeart/2005/8/layout/cycle1"/>
    <dgm:cxn modelId="{4E761F5F-B046-454F-8BAB-FCB6119326C9}" type="presParOf" srcId="{8A11FF45-45DB-4693-9E1F-8D5E13049FD1}" destId="{1566DE52-A2F9-43DA-8EF4-473DE009A88B}" srcOrd="9" destOrd="0" presId="urn:microsoft.com/office/officeart/2005/8/layout/cycle1"/>
    <dgm:cxn modelId="{48A2425C-F2D6-49AE-ABFC-75AEB8F2987F}" type="presParOf" srcId="{8A11FF45-45DB-4693-9E1F-8D5E13049FD1}" destId="{B68A15FA-C676-4F4B-A783-66A2ED0EFE8B}" srcOrd="10" destOrd="0" presId="urn:microsoft.com/office/officeart/2005/8/layout/cycle1"/>
    <dgm:cxn modelId="{69A411D8-BBFB-46E2-9C2C-608C7FD7541E}" type="presParOf" srcId="{8A11FF45-45DB-4693-9E1F-8D5E13049FD1}" destId="{742E6B6F-A4E9-4446-957C-20073BDDB47C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A5494-5068-4311-8A3A-368E12EA6E17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C39EA1-D565-4A05-9730-8347B98AED38}">
      <dgm:prSet/>
      <dgm:spPr/>
      <dgm:t>
        <a:bodyPr/>
        <a:lstStyle/>
        <a:p>
          <a:r>
            <a:rPr lang="pl-PL"/>
            <a:t>Krótkie wprowadzenie:</a:t>
          </a:r>
          <a:endParaRPr lang="en-US"/>
        </a:p>
      </dgm:t>
    </dgm:pt>
    <dgm:pt modelId="{310D8442-C457-4D6B-860E-FD09AA0225EC}" type="parTrans" cxnId="{A05B1A2F-5747-432E-8ECC-030BB1620895}">
      <dgm:prSet/>
      <dgm:spPr/>
      <dgm:t>
        <a:bodyPr/>
        <a:lstStyle/>
        <a:p>
          <a:endParaRPr lang="en-US"/>
        </a:p>
      </dgm:t>
    </dgm:pt>
    <dgm:pt modelId="{A4D6A533-190B-4B3E-A99C-D3AAE1D541E3}" type="sibTrans" cxnId="{A05B1A2F-5747-432E-8ECC-030BB1620895}">
      <dgm:prSet/>
      <dgm:spPr/>
      <dgm:t>
        <a:bodyPr/>
        <a:lstStyle/>
        <a:p>
          <a:endParaRPr lang="en-US"/>
        </a:p>
      </dgm:t>
    </dgm:pt>
    <dgm:pt modelId="{3C5CB2DB-2567-4F54-B749-1EF6723D6593}">
      <dgm:prSet/>
      <dgm:spPr/>
      <dgm:t>
        <a:bodyPr/>
        <a:lstStyle/>
        <a:p>
          <a:r>
            <a:rPr lang="pl-PL"/>
            <a:t>Zasada działania Spektrometru </a:t>
          </a:r>
          <a:r>
            <a:rPr lang="pl-PL" err="1"/>
            <a:t>FT</a:t>
          </a:r>
          <a:r>
            <a:rPr lang="pl-PL"/>
            <a:t>-IR</a:t>
          </a:r>
          <a:endParaRPr lang="en-US"/>
        </a:p>
      </dgm:t>
    </dgm:pt>
    <dgm:pt modelId="{32F65A61-048D-4582-823F-6D5E0E3D9A50}" type="parTrans" cxnId="{8B778B68-02DD-4765-9090-B52ED9DC4022}">
      <dgm:prSet/>
      <dgm:spPr/>
      <dgm:t>
        <a:bodyPr/>
        <a:lstStyle/>
        <a:p>
          <a:endParaRPr lang="en-US"/>
        </a:p>
      </dgm:t>
    </dgm:pt>
    <dgm:pt modelId="{E789B991-AD89-47B6-8A46-FA5262E543A7}" type="sibTrans" cxnId="{8B778B68-02DD-4765-9090-B52ED9DC4022}">
      <dgm:prSet/>
      <dgm:spPr/>
      <dgm:t>
        <a:bodyPr/>
        <a:lstStyle/>
        <a:p>
          <a:endParaRPr lang="en-US"/>
        </a:p>
      </dgm:t>
    </dgm:pt>
    <dgm:pt modelId="{63B3CE1A-8638-42A8-A0FB-CE6AA1CD7301}">
      <dgm:prSet/>
      <dgm:spPr/>
      <dgm:t>
        <a:bodyPr/>
        <a:lstStyle/>
        <a:p>
          <a:r>
            <a:rPr lang="pl-PL"/>
            <a:t>Omówienie jak przygotować próbkę do pomiaru widma IR</a:t>
          </a:r>
          <a:endParaRPr lang="en-US"/>
        </a:p>
      </dgm:t>
    </dgm:pt>
    <dgm:pt modelId="{02F2315E-177B-4E6D-BE33-E438CA725BC2}" type="parTrans" cxnId="{A3876401-FFBC-4005-B58E-D1C5A8BBF7F5}">
      <dgm:prSet/>
      <dgm:spPr/>
      <dgm:t>
        <a:bodyPr/>
        <a:lstStyle/>
        <a:p>
          <a:endParaRPr lang="en-US"/>
        </a:p>
      </dgm:t>
    </dgm:pt>
    <dgm:pt modelId="{8ADF5F4F-01F9-4E84-9167-3576C7DCD9FB}" type="sibTrans" cxnId="{A3876401-FFBC-4005-B58E-D1C5A8BBF7F5}">
      <dgm:prSet/>
      <dgm:spPr/>
      <dgm:t>
        <a:bodyPr/>
        <a:lstStyle/>
        <a:p>
          <a:endParaRPr lang="en-US"/>
        </a:p>
      </dgm:t>
    </dgm:pt>
    <dgm:pt modelId="{EC361F7A-8F97-4211-8069-A2EEB766FE8B}">
      <dgm:prSet/>
      <dgm:spPr/>
      <dgm:t>
        <a:bodyPr/>
        <a:lstStyle/>
        <a:p>
          <a:r>
            <a:rPr lang="pl-PL"/>
            <a:t>Cześć praktyczna:</a:t>
          </a:r>
          <a:endParaRPr lang="en-US"/>
        </a:p>
      </dgm:t>
    </dgm:pt>
    <dgm:pt modelId="{3ED4703A-4329-4533-A4C0-B8CA205B817E}" type="parTrans" cxnId="{0C16BD33-3163-45E2-8A58-CC62F38C2E03}">
      <dgm:prSet/>
      <dgm:spPr/>
      <dgm:t>
        <a:bodyPr/>
        <a:lstStyle/>
        <a:p>
          <a:endParaRPr lang="en-US"/>
        </a:p>
      </dgm:t>
    </dgm:pt>
    <dgm:pt modelId="{A61D605F-3580-4364-B187-05F1FFB16799}" type="sibTrans" cxnId="{0C16BD33-3163-45E2-8A58-CC62F38C2E03}">
      <dgm:prSet/>
      <dgm:spPr/>
      <dgm:t>
        <a:bodyPr/>
        <a:lstStyle/>
        <a:p>
          <a:endParaRPr lang="en-US"/>
        </a:p>
      </dgm:t>
    </dgm:pt>
    <dgm:pt modelId="{EAE55F38-A283-4472-AC5F-04B91D3A63C7}">
      <dgm:prSet/>
      <dgm:spPr/>
      <dgm:t>
        <a:bodyPr/>
        <a:lstStyle/>
        <a:p>
          <a:r>
            <a:rPr lang="pl-PL"/>
            <a:t>Przygotowanie próbek (10 związków organicznych)</a:t>
          </a:r>
          <a:endParaRPr lang="en-US"/>
        </a:p>
      </dgm:t>
    </dgm:pt>
    <dgm:pt modelId="{972E9602-31EE-4A86-9A98-5DAE0849BE86}" type="parTrans" cxnId="{268D30F9-737E-4452-9CF4-E249D848F183}">
      <dgm:prSet/>
      <dgm:spPr/>
      <dgm:t>
        <a:bodyPr/>
        <a:lstStyle/>
        <a:p>
          <a:endParaRPr lang="en-US"/>
        </a:p>
      </dgm:t>
    </dgm:pt>
    <dgm:pt modelId="{9C3E5D33-04E7-428B-AF07-6A59C92BF7A1}" type="sibTrans" cxnId="{268D30F9-737E-4452-9CF4-E249D848F183}">
      <dgm:prSet/>
      <dgm:spPr/>
      <dgm:t>
        <a:bodyPr/>
        <a:lstStyle/>
        <a:p>
          <a:endParaRPr lang="en-US"/>
        </a:p>
      </dgm:t>
    </dgm:pt>
    <dgm:pt modelId="{20A3BA2D-1D29-4CDD-960A-46C8BF5D8D17}">
      <dgm:prSet/>
      <dgm:spPr/>
      <dgm:t>
        <a:bodyPr/>
        <a:lstStyle/>
        <a:p>
          <a:r>
            <a:rPr lang="pl-PL"/>
            <a:t>Wykonanie widm FT-IR</a:t>
          </a:r>
          <a:endParaRPr lang="en-US"/>
        </a:p>
      </dgm:t>
    </dgm:pt>
    <dgm:pt modelId="{EDFDE76C-4511-4706-9476-2F7582CD1C9A}" type="parTrans" cxnId="{5E849AE3-A9C9-4BD8-9EB3-B624347EC64E}">
      <dgm:prSet/>
      <dgm:spPr/>
      <dgm:t>
        <a:bodyPr/>
        <a:lstStyle/>
        <a:p>
          <a:endParaRPr lang="en-US"/>
        </a:p>
      </dgm:t>
    </dgm:pt>
    <dgm:pt modelId="{1D144318-5F59-42C0-863C-0EA413B52FBB}" type="sibTrans" cxnId="{5E849AE3-A9C9-4BD8-9EB3-B624347EC64E}">
      <dgm:prSet/>
      <dgm:spPr/>
      <dgm:t>
        <a:bodyPr/>
        <a:lstStyle/>
        <a:p>
          <a:endParaRPr lang="en-US"/>
        </a:p>
      </dgm:t>
    </dgm:pt>
    <dgm:pt modelId="{ED4C1D28-D773-49E3-828A-0D57FBBE9114}">
      <dgm:prSet/>
      <dgm:spPr/>
      <dgm:t>
        <a:bodyPr/>
        <a:lstStyle/>
        <a:p>
          <a:r>
            <a:rPr lang="pl-PL"/>
            <a:t>Analiza i interpretacja wyników:</a:t>
          </a:r>
          <a:endParaRPr lang="en-US"/>
        </a:p>
      </dgm:t>
    </dgm:pt>
    <dgm:pt modelId="{2BEBB527-4887-49AB-9287-5DB3576494C1}" type="parTrans" cxnId="{8F405E03-60D1-4FB0-A78F-4E3B5AC60BEF}">
      <dgm:prSet/>
      <dgm:spPr/>
      <dgm:t>
        <a:bodyPr/>
        <a:lstStyle/>
        <a:p>
          <a:endParaRPr lang="en-US"/>
        </a:p>
      </dgm:t>
    </dgm:pt>
    <dgm:pt modelId="{7F631A43-09AE-4F99-BD80-72A5C3B937E5}" type="sibTrans" cxnId="{8F405E03-60D1-4FB0-A78F-4E3B5AC60BEF}">
      <dgm:prSet/>
      <dgm:spPr/>
      <dgm:t>
        <a:bodyPr/>
        <a:lstStyle/>
        <a:p>
          <a:endParaRPr lang="en-US"/>
        </a:p>
      </dgm:t>
    </dgm:pt>
    <dgm:pt modelId="{E033A645-C120-41ED-80F2-B3FF2C2CDEBB}">
      <dgm:prSet/>
      <dgm:spPr/>
      <dgm:t>
        <a:bodyPr/>
        <a:lstStyle/>
        <a:p>
          <a:r>
            <a:rPr lang="pl-PL"/>
            <a:t>Identyfikacja grup funkcyjnych (IR) </a:t>
          </a:r>
          <a:endParaRPr lang="en-US"/>
        </a:p>
      </dgm:t>
    </dgm:pt>
    <dgm:pt modelId="{B5E08A8C-296D-416D-9B78-AB4145A2F681}" type="parTrans" cxnId="{49CB8CEF-A0DA-45A1-8737-0FFEAB95B15A}">
      <dgm:prSet/>
      <dgm:spPr/>
      <dgm:t>
        <a:bodyPr/>
        <a:lstStyle/>
        <a:p>
          <a:endParaRPr lang="en-US"/>
        </a:p>
      </dgm:t>
    </dgm:pt>
    <dgm:pt modelId="{5C0FCBBE-06C8-4B31-81CC-1A9524FAA0EE}" type="sibTrans" cxnId="{49CB8CEF-A0DA-45A1-8737-0FFEAB95B15A}">
      <dgm:prSet/>
      <dgm:spPr/>
      <dgm:t>
        <a:bodyPr/>
        <a:lstStyle/>
        <a:p>
          <a:endParaRPr lang="en-US"/>
        </a:p>
      </dgm:t>
    </dgm:pt>
    <dgm:pt modelId="{40D1F63A-5292-4C24-AE14-A3913D9AB6CE}">
      <dgm:prSet/>
      <dgm:spPr/>
      <dgm:t>
        <a:bodyPr/>
        <a:lstStyle/>
        <a:p>
          <a:r>
            <a:rPr lang="pl-PL"/>
            <a:t>Porównanie różnic między klasami związków</a:t>
          </a:r>
          <a:endParaRPr lang="en-US"/>
        </a:p>
      </dgm:t>
    </dgm:pt>
    <dgm:pt modelId="{F601CE69-9171-49C2-AA14-E8C6325540C0}" type="parTrans" cxnId="{BBBEDD72-E520-4113-9E8B-BA8276452AAE}">
      <dgm:prSet/>
      <dgm:spPr/>
      <dgm:t>
        <a:bodyPr/>
        <a:lstStyle/>
        <a:p>
          <a:endParaRPr lang="en-US"/>
        </a:p>
      </dgm:t>
    </dgm:pt>
    <dgm:pt modelId="{1951D0FE-359D-4960-9424-2DFC72E70396}" type="sibTrans" cxnId="{BBBEDD72-E520-4113-9E8B-BA8276452AAE}">
      <dgm:prSet/>
      <dgm:spPr/>
      <dgm:t>
        <a:bodyPr/>
        <a:lstStyle/>
        <a:p>
          <a:endParaRPr lang="en-US"/>
        </a:p>
      </dgm:t>
    </dgm:pt>
    <dgm:pt modelId="{66D31B55-633D-4C11-B161-B2380245B624}" type="pres">
      <dgm:prSet presAssocID="{6FFA5494-5068-4311-8A3A-368E12EA6E17}" presName="linear" presStyleCnt="0">
        <dgm:presLayoutVars>
          <dgm:dir/>
          <dgm:animLvl val="lvl"/>
          <dgm:resizeHandles val="exact"/>
        </dgm:presLayoutVars>
      </dgm:prSet>
      <dgm:spPr/>
    </dgm:pt>
    <dgm:pt modelId="{9D070F59-13F2-488E-967D-90CE0164EF01}" type="pres">
      <dgm:prSet presAssocID="{86C39EA1-D565-4A05-9730-8347B98AED38}" presName="parentLin" presStyleCnt="0"/>
      <dgm:spPr/>
    </dgm:pt>
    <dgm:pt modelId="{B5BC93B1-B8D1-4AA0-A4E2-24EFAD50E04F}" type="pres">
      <dgm:prSet presAssocID="{86C39EA1-D565-4A05-9730-8347B98AED38}" presName="parentLeftMargin" presStyleLbl="node1" presStyleIdx="0" presStyleCnt="3"/>
      <dgm:spPr/>
    </dgm:pt>
    <dgm:pt modelId="{C5ABEC89-32FA-44A5-BE14-ADA377CE2087}" type="pres">
      <dgm:prSet presAssocID="{86C39EA1-D565-4A05-9730-8347B98AED3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1CFB39D-C588-4AAF-BCEE-C92ECE5AE8DA}" type="pres">
      <dgm:prSet presAssocID="{86C39EA1-D565-4A05-9730-8347B98AED38}" presName="negativeSpace" presStyleCnt="0"/>
      <dgm:spPr/>
    </dgm:pt>
    <dgm:pt modelId="{9B232F8D-98BA-4A6D-B75B-A2159F4E154E}" type="pres">
      <dgm:prSet presAssocID="{86C39EA1-D565-4A05-9730-8347B98AED38}" presName="childText" presStyleLbl="conFgAcc1" presStyleIdx="0" presStyleCnt="3">
        <dgm:presLayoutVars>
          <dgm:bulletEnabled val="1"/>
        </dgm:presLayoutVars>
      </dgm:prSet>
      <dgm:spPr/>
    </dgm:pt>
    <dgm:pt modelId="{6A806342-0C1A-407C-91C7-3E3697B5A41F}" type="pres">
      <dgm:prSet presAssocID="{A4D6A533-190B-4B3E-A99C-D3AAE1D541E3}" presName="spaceBetweenRectangles" presStyleCnt="0"/>
      <dgm:spPr/>
    </dgm:pt>
    <dgm:pt modelId="{AD620936-BB78-43DD-A621-BC83142AF868}" type="pres">
      <dgm:prSet presAssocID="{EC361F7A-8F97-4211-8069-A2EEB766FE8B}" presName="parentLin" presStyleCnt="0"/>
      <dgm:spPr/>
    </dgm:pt>
    <dgm:pt modelId="{8F558B0E-DF06-4BB3-B92C-8F4239FC463C}" type="pres">
      <dgm:prSet presAssocID="{EC361F7A-8F97-4211-8069-A2EEB766FE8B}" presName="parentLeftMargin" presStyleLbl="node1" presStyleIdx="0" presStyleCnt="3"/>
      <dgm:spPr/>
    </dgm:pt>
    <dgm:pt modelId="{12867633-B506-4C6E-B575-0E5E74093798}" type="pres">
      <dgm:prSet presAssocID="{EC361F7A-8F97-4211-8069-A2EEB766FE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D9AE6FA-E6F2-40DF-87A7-34E4ED27B690}" type="pres">
      <dgm:prSet presAssocID="{EC361F7A-8F97-4211-8069-A2EEB766FE8B}" presName="negativeSpace" presStyleCnt="0"/>
      <dgm:spPr/>
    </dgm:pt>
    <dgm:pt modelId="{33280451-2A80-4C88-B8E3-0EB88C6CCE6A}" type="pres">
      <dgm:prSet presAssocID="{EC361F7A-8F97-4211-8069-A2EEB766FE8B}" presName="childText" presStyleLbl="conFgAcc1" presStyleIdx="1" presStyleCnt="3">
        <dgm:presLayoutVars>
          <dgm:bulletEnabled val="1"/>
        </dgm:presLayoutVars>
      </dgm:prSet>
      <dgm:spPr/>
    </dgm:pt>
    <dgm:pt modelId="{F1DD6885-61A9-4234-B47B-9BF6483C660D}" type="pres">
      <dgm:prSet presAssocID="{A61D605F-3580-4364-B187-05F1FFB16799}" presName="spaceBetweenRectangles" presStyleCnt="0"/>
      <dgm:spPr/>
    </dgm:pt>
    <dgm:pt modelId="{8CE219BF-2876-4D9B-A267-B946432057F4}" type="pres">
      <dgm:prSet presAssocID="{ED4C1D28-D773-49E3-828A-0D57FBBE9114}" presName="parentLin" presStyleCnt="0"/>
      <dgm:spPr/>
    </dgm:pt>
    <dgm:pt modelId="{2AB85BAA-3B35-4313-97D6-7ABF8053073D}" type="pres">
      <dgm:prSet presAssocID="{ED4C1D28-D773-49E3-828A-0D57FBBE9114}" presName="parentLeftMargin" presStyleLbl="node1" presStyleIdx="1" presStyleCnt="3"/>
      <dgm:spPr/>
    </dgm:pt>
    <dgm:pt modelId="{67F234B8-7843-44B0-BD80-E1FA4D71456F}" type="pres">
      <dgm:prSet presAssocID="{ED4C1D28-D773-49E3-828A-0D57FBBE911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EEB5A94-ADA9-43E7-BEB4-4F6D5A2E3AD2}" type="pres">
      <dgm:prSet presAssocID="{ED4C1D28-D773-49E3-828A-0D57FBBE9114}" presName="negativeSpace" presStyleCnt="0"/>
      <dgm:spPr/>
    </dgm:pt>
    <dgm:pt modelId="{86655C58-CCA0-46D0-A5E8-E20537B48CC7}" type="pres">
      <dgm:prSet presAssocID="{ED4C1D28-D773-49E3-828A-0D57FBBE91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3876401-FFBC-4005-B58E-D1C5A8BBF7F5}" srcId="{86C39EA1-D565-4A05-9730-8347B98AED38}" destId="{63B3CE1A-8638-42A8-A0FB-CE6AA1CD7301}" srcOrd="1" destOrd="0" parTransId="{02F2315E-177B-4E6D-BE33-E438CA725BC2}" sibTransId="{8ADF5F4F-01F9-4E84-9167-3576C7DCD9FB}"/>
    <dgm:cxn modelId="{8F405E03-60D1-4FB0-A78F-4E3B5AC60BEF}" srcId="{6FFA5494-5068-4311-8A3A-368E12EA6E17}" destId="{ED4C1D28-D773-49E3-828A-0D57FBBE9114}" srcOrd="2" destOrd="0" parTransId="{2BEBB527-4887-49AB-9287-5DB3576494C1}" sibTransId="{7F631A43-09AE-4F99-BD80-72A5C3B937E5}"/>
    <dgm:cxn modelId="{5A162C06-8A80-4E1F-91FB-B2676B8D2B17}" type="presOf" srcId="{EC361F7A-8F97-4211-8069-A2EEB766FE8B}" destId="{12867633-B506-4C6E-B575-0E5E74093798}" srcOrd="1" destOrd="0" presId="urn:microsoft.com/office/officeart/2005/8/layout/list1"/>
    <dgm:cxn modelId="{C1725A0E-799A-4AB6-8F29-F9002BEA33B9}" type="presOf" srcId="{ED4C1D28-D773-49E3-828A-0D57FBBE9114}" destId="{67F234B8-7843-44B0-BD80-E1FA4D71456F}" srcOrd="1" destOrd="0" presId="urn:microsoft.com/office/officeart/2005/8/layout/list1"/>
    <dgm:cxn modelId="{8497930E-644E-418D-B3D5-AFA608C94D44}" type="presOf" srcId="{86C39EA1-D565-4A05-9730-8347B98AED38}" destId="{B5BC93B1-B8D1-4AA0-A4E2-24EFAD50E04F}" srcOrd="0" destOrd="0" presId="urn:microsoft.com/office/officeart/2005/8/layout/list1"/>
    <dgm:cxn modelId="{F317572D-6F30-4A1A-894C-86C002D6A344}" type="presOf" srcId="{E033A645-C120-41ED-80F2-B3FF2C2CDEBB}" destId="{86655C58-CCA0-46D0-A5E8-E20537B48CC7}" srcOrd="0" destOrd="0" presId="urn:microsoft.com/office/officeart/2005/8/layout/list1"/>
    <dgm:cxn modelId="{A05B1A2F-5747-432E-8ECC-030BB1620895}" srcId="{6FFA5494-5068-4311-8A3A-368E12EA6E17}" destId="{86C39EA1-D565-4A05-9730-8347B98AED38}" srcOrd="0" destOrd="0" parTransId="{310D8442-C457-4D6B-860E-FD09AA0225EC}" sibTransId="{A4D6A533-190B-4B3E-A99C-D3AAE1D541E3}"/>
    <dgm:cxn modelId="{0C16BD33-3163-45E2-8A58-CC62F38C2E03}" srcId="{6FFA5494-5068-4311-8A3A-368E12EA6E17}" destId="{EC361F7A-8F97-4211-8069-A2EEB766FE8B}" srcOrd="1" destOrd="0" parTransId="{3ED4703A-4329-4533-A4C0-B8CA205B817E}" sibTransId="{A61D605F-3580-4364-B187-05F1FFB16799}"/>
    <dgm:cxn modelId="{95B05C3B-6330-4B84-B519-D43D0E69B717}" type="presOf" srcId="{20A3BA2D-1D29-4CDD-960A-46C8BF5D8D17}" destId="{33280451-2A80-4C88-B8E3-0EB88C6CCE6A}" srcOrd="0" destOrd="1" presId="urn:microsoft.com/office/officeart/2005/8/layout/list1"/>
    <dgm:cxn modelId="{9A9EC741-608D-482A-8060-3905A309C31C}" type="presOf" srcId="{6FFA5494-5068-4311-8A3A-368E12EA6E17}" destId="{66D31B55-633D-4C11-B161-B2380245B624}" srcOrd="0" destOrd="0" presId="urn:microsoft.com/office/officeart/2005/8/layout/list1"/>
    <dgm:cxn modelId="{FFFDB865-6BEB-4CC1-B716-8CE5EF4BB315}" type="presOf" srcId="{3C5CB2DB-2567-4F54-B749-1EF6723D6593}" destId="{9B232F8D-98BA-4A6D-B75B-A2159F4E154E}" srcOrd="0" destOrd="0" presId="urn:microsoft.com/office/officeart/2005/8/layout/list1"/>
    <dgm:cxn modelId="{8B778B68-02DD-4765-9090-B52ED9DC4022}" srcId="{86C39EA1-D565-4A05-9730-8347B98AED38}" destId="{3C5CB2DB-2567-4F54-B749-1EF6723D6593}" srcOrd="0" destOrd="0" parTransId="{32F65A61-048D-4582-823F-6D5E0E3D9A50}" sibTransId="{E789B991-AD89-47B6-8A46-FA5262E543A7}"/>
    <dgm:cxn modelId="{BBBEDD72-E520-4113-9E8B-BA8276452AAE}" srcId="{ED4C1D28-D773-49E3-828A-0D57FBBE9114}" destId="{40D1F63A-5292-4C24-AE14-A3913D9AB6CE}" srcOrd="1" destOrd="0" parTransId="{F601CE69-9171-49C2-AA14-E8C6325540C0}" sibTransId="{1951D0FE-359D-4960-9424-2DFC72E70396}"/>
    <dgm:cxn modelId="{BB6E7093-317B-498E-95A3-1940B7EDAEEA}" type="presOf" srcId="{ED4C1D28-D773-49E3-828A-0D57FBBE9114}" destId="{2AB85BAA-3B35-4313-97D6-7ABF8053073D}" srcOrd="0" destOrd="0" presId="urn:microsoft.com/office/officeart/2005/8/layout/list1"/>
    <dgm:cxn modelId="{75171AB4-47D0-40F8-A989-FF95B630DB2F}" type="presOf" srcId="{63B3CE1A-8638-42A8-A0FB-CE6AA1CD7301}" destId="{9B232F8D-98BA-4A6D-B75B-A2159F4E154E}" srcOrd="0" destOrd="1" presId="urn:microsoft.com/office/officeart/2005/8/layout/list1"/>
    <dgm:cxn modelId="{95BEC7BD-99C5-4A26-8390-07836F78EFD4}" type="presOf" srcId="{EAE55F38-A283-4472-AC5F-04B91D3A63C7}" destId="{33280451-2A80-4C88-B8E3-0EB88C6CCE6A}" srcOrd="0" destOrd="0" presId="urn:microsoft.com/office/officeart/2005/8/layout/list1"/>
    <dgm:cxn modelId="{24C7C0CB-4702-4CEB-8171-1BAABBD467EC}" type="presOf" srcId="{40D1F63A-5292-4C24-AE14-A3913D9AB6CE}" destId="{86655C58-CCA0-46D0-A5E8-E20537B48CC7}" srcOrd="0" destOrd="1" presId="urn:microsoft.com/office/officeart/2005/8/layout/list1"/>
    <dgm:cxn modelId="{EB1205DF-F9F2-40A8-9769-534AE97285B4}" type="presOf" srcId="{EC361F7A-8F97-4211-8069-A2EEB766FE8B}" destId="{8F558B0E-DF06-4BB3-B92C-8F4239FC463C}" srcOrd="0" destOrd="0" presId="urn:microsoft.com/office/officeart/2005/8/layout/list1"/>
    <dgm:cxn modelId="{5E849AE3-A9C9-4BD8-9EB3-B624347EC64E}" srcId="{EC361F7A-8F97-4211-8069-A2EEB766FE8B}" destId="{20A3BA2D-1D29-4CDD-960A-46C8BF5D8D17}" srcOrd="1" destOrd="0" parTransId="{EDFDE76C-4511-4706-9476-2F7582CD1C9A}" sibTransId="{1D144318-5F59-42C0-863C-0EA413B52FBB}"/>
    <dgm:cxn modelId="{F3A494EE-05CF-4F28-AD09-BBB86C2EFA81}" type="presOf" srcId="{86C39EA1-D565-4A05-9730-8347B98AED38}" destId="{C5ABEC89-32FA-44A5-BE14-ADA377CE2087}" srcOrd="1" destOrd="0" presId="urn:microsoft.com/office/officeart/2005/8/layout/list1"/>
    <dgm:cxn modelId="{49CB8CEF-A0DA-45A1-8737-0FFEAB95B15A}" srcId="{ED4C1D28-D773-49E3-828A-0D57FBBE9114}" destId="{E033A645-C120-41ED-80F2-B3FF2C2CDEBB}" srcOrd="0" destOrd="0" parTransId="{B5E08A8C-296D-416D-9B78-AB4145A2F681}" sibTransId="{5C0FCBBE-06C8-4B31-81CC-1A9524FAA0EE}"/>
    <dgm:cxn modelId="{268D30F9-737E-4452-9CF4-E249D848F183}" srcId="{EC361F7A-8F97-4211-8069-A2EEB766FE8B}" destId="{EAE55F38-A283-4472-AC5F-04B91D3A63C7}" srcOrd="0" destOrd="0" parTransId="{972E9602-31EE-4A86-9A98-5DAE0849BE86}" sibTransId="{9C3E5D33-04E7-428B-AF07-6A59C92BF7A1}"/>
    <dgm:cxn modelId="{A2BC0C89-3CE0-45D6-9E51-A0E15781D9AD}" type="presParOf" srcId="{66D31B55-633D-4C11-B161-B2380245B624}" destId="{9D070F59-13F2-488E-967D-90CE0164EF01}" srcOrd="0" destOrd="0" presId="urn:microsoft.com/office/officeart/2005/8/layout/list1"/>
    <dgm:cxn modelId="{8055A478-AFA4-4FCD-9795-A5AE9F54ADC2}" type="presParOf" srcId="{9D070F59-13F2-488E-967D-90CE0164EF01}" destId="{B5BC93B1-B8D1-4AA0-A4E2-24EFAD50E04F}" srcOrd="0" destOrd="0" presId="urn:microsoft.com/office/officeart/2005/8/layout/list1"/>
    <dgm:cxn modelId="{9E47077D-97E9-49F8-8DE2-0FD157236801}" type="presParOf" srcId="{9D070F59-13F2-488E-967D-90CE0164EF01}" destId="{C5ABEC89-32FA-44A5-BE14-ADA377CE2087}" srcOrd="1" destOrd="0" presId="urn:microsoft.com/office/officeart/2005/8/layout/list1"/>
    <dgm:cxn modelId="{636951AE-2B4D-4E9E-A9EE-B76FF7B83F93}" type="presParOf" srcId="{66D31B55-633D-4C11-B161-B2380245B624}" destId="{81CFB39D-C588-4AAF-BCEE-C92ECE5AE8DA}" srcOrd="1" destOrd="0" presId="urn:microsoft.com/office/officeart/2005/8/layout/list1"/>
    <dgm:cxn modelId="{5A19CECC-73AF-4889-BF51-2698C5A026B9}" type="presParOf" srcId="{66D31B55-633D-4C11-B161-B2380245B624}" destId="{9B232F8D-98BA-4A6D-B75B-A2159F4E154E}" srcOrd="2" destOrd="0" presId="urn:microsoft.com/office/officeart/2005/8/layout/list1"/>
    <dgm:cxn modelId="{A0652417-EB74-485D-8F1C-A83B1E9928B9}" type="presParOf" srcId="{66D31B55-633D-4C11-B161-B2380245B624}" destId="{6A806342-0C1A-407C-91C7-3E3697B5A41F}" srcOrd="3" destOrd="0" presId="urn:microsoft.com/office/officeart/2005/8/layout/list1"/>
    <dgm:cxn modelId="{72472ED6-A5DD-47AA-804B-75D8DF358117}" type="presParOf" srcId="{66D31B55-633D-4C11-B161-B2380245B624}" destId="{AD620936-BB78-43DD-A621-BC83142AF868}" srcOrd="4" destOrd="0" presId="urn:microsoft.com/office/officeart/2005/8/layout/list1"/>
    <dgm:cxn modelId="{C5B0E826-75D6-4FE9-926D-F408EA82BBB6}" type="presParOf" srcId="{AD620936-BB78-43DD-A621-BC83142AF868}" destId="{8F558B0E-DF06-4BB3-B92C-8F4239FC463C}" srcOrd="0" destOrd="0" presId="urn:microsoft.com/office/officeart/2005/8/layout/list1"/>
    <dgm:cxn modelId="{2B18F501-2DD5-4CF6-83EF-D4F656D1CAC7}" type="presParOf" srcId="{AD620936-BB78-43DD-A621-BC83142AF868}" destId="{12867633-B506-4C6E-B575-0E5E74093798}" srcOrd="1" destOrd="0" presId="urn:microsoft.com/office/officeart/2005/8/layout/list1"/>
    <dgm:cxn modelId="{27163B9F-22DF-446B-A95C-C293D9E653B8}" type="presParOf" srcId="{66D31B55-633D-4C11-B161-B2380245B624}" destId="{BD9AE6FA-E6F2-40DF-87A7-34E4ED27B690}" srcOrd="5" destOrd="0" presId="urn:microsoft.com/office/officeart/2005/8/layout/list1"/>
    <dgm:cxn modelId="{554FA438-4279-4E63-988B-438D51B255B9}" type="presParOf" srcId="{66D31B55-633D-4C11-B161-B2380245B624}" destId="{33280451-2A80-4C88-B8E3-0EB88C6CCE6A}" srcOrd="6" destOrd="0" presId="urn:microsoft.com/office/officeart/2005/8/layout/list1"/>
    <dgm:cxn modelId="{5D69C1C0-04DC-415D-A198-29E3A0E4BAF6}" type="presParOf" srcId="{66D31B55-633D-4C11-B161-B2380245B624}" destId="{F1DD6885-61A9-4234-B47B-9BF6483C660D}" srcOrd="7" destOrd="0" presId="urn:microsoft.com/office/officeart/2005/8/layout/list1"/>
    <dgm:cxn modelId="{294D4EB9-FE6F-4ADF-8644-CE603E4B7AC7}" type="presParOf" srcId="{66D31B55-633D-4C11-B161-B2380245B624}" destId="{8CE219BF-2876-4D9B-A267-B946432057F4}" srcOrd="8" destOrd="0" presId="urn:microsoft.com/office/officeart/2005/8/layout/list1"/>
    <dgm:cxn modelId="{D8CA7A3F-F872-4311-8602-8AF3D2FCA795}" type="presParOf" srcId="{8CE219BF-2876-4D9B-A267-B946432057F4}" destId="{2AB85BAA-3B35-4313-97D6-7ABF8053073D}" srcOrd="0" destOrd="0" presId="urn:microsoft.com/office/officeart/2005/8/layout/list1"/>
    <dgm:cxn modelId="{11984D14-392C-4F3B-8764-71F4C72D6DA9}" type="presParOf" srcId="{8CE219BF-2876-4D9B-A267-B946432057F4}" destId="{67F234B8-7843-44B0-BD80-E1FA4D71456F}" srcOrd="1" destOrd="0" presId="urn:microsoft.com/office/officeart/2005/8/layout/list1"/>
    <dgm:cxn modelId="{28AC33A4-7526-4F64-99AE-FB9E9599644E}" type="presParOf" srcId="{66D31B55-633D-4C11-B161-B2380245B624}" destId="{2EEB5A94-ADA9-43E7-BEB4-4F6D5A2E3AD2}" srcOrd="9" destOrd="0" presId="urn:microsoft.com/office/officeart/2005/8/layout/list1"/>
    <dgm:cxn modelId="{F6FB1787-6C22-4B7C-8F13-017CAEE7FB81}" type="presParOf" srcId="{66D31B55-633D-4C11-B161-B2380245B624}" destId="{86655C58-CCA0-46D0-A5E8-E20537B48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FA5494-5068-4311-8A3A-368E12EA6E1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C39EA1-D565-4A05-9730-8347B98AED38}">
      <dgm:prSet/>
      <dgm:spPr/>
      <dgm:t>
        <a:bodyPr/>
        <a:lstStyle/>
        <a:p>
          <a:r>
            <a:rPr lang="pl-PL"/>
            <a:t>Krótkie wprowadzenie:</a:t>
          </a:r>
          <a:endParaRPr lang="en-US"/>
        </a:p>
      </dgm:t>
    </dgm:pt>
    <dgm:pt modelId="{310D8442-C457-4D6B-860E-FD09AA0225EC}" type="parTrans" cxnId="{A05B1A2F-5747-432E-8ECC-030BB1620895}">
      <dgm:prSet/>
      <dgm:spPr/>
      <dgm:t>
        <a:bodyPr/>
        <a:lstStyle/>
        <a:p>
          <a:endParaRPr lang="en-US"/>
        </a:p>
      </dgm:t>
    </dgm:pt>
    <dgm:pt modelId="{A4D6A533-190B-4B3E-A99C-D3AAE1D541E3}" type="sibTrans" cxnId="{A05B1A2F-5747-432E-8ECC-030BB1620895}">
      <dgm:prSet/>
      <dgm:spPr/>
      <dgm:t>
        <a:bodyPr/>
        <a:lstStyle/>
        <a:p>
          <a:endParaRPr lang="en-US"/>
        </a:p>
      </dgm:t>
    </dgm:pt>
    <dgm:pt modelId="{3C5CB2DB-2567-4F54-B749-1EF6723D6593}">
      <dgm:prSet/>
      <dgm:spPr/>
      <dgm:t>
        <a:bodyPr/>
        <a:lstStyle/>
        <a:p>
          <a:r>
            <a:rPr lang="pl-PL"/>
            <a:t>Zasada działania spektrometru NMR (Bruker 500 MHz)</a:t>
          </a:r>
          <a:endParaRPr lang="en-US"/>
        </a:p>
      </dgm:t>
    </dgm:pt>
    <dgm:pt modelId="{32F65A61-048D-4582-823F-6D5E0E3D9A50}" type="parTrans" cxnId="{8B778B68-02DD-4765-9090-B52ED9DC4022}">
      <dgm:prSet/>
      <dgm:spPr/>
      <dgm:t>
        <a:bodyPr/>
        <a:lstStyle/>
        <a:p>
          <a:endParaRPr lang="en-US"/>
        </a:p>
      </dgm:t>
    </dgm:pt>
    <dgm:pt modelId="{E789B991-AD89-47B6-8A46-FA5262E543A7}" type="sibTrans" cxnId="{8B778B68-02DD-4765-9090-B52ED9DC4022}">
      <dgm:prSet/>
      <dgm:spPr/>
      <dgm:t>
        <a:bodyPr/>
        <a:lstStyle/>
        <a:p>
          <a:endParaRPr lang="en-US"/>
        </a:p>
      </dgm:t>
    </dgm:pt>
    <dgm:pt modelId="{63B3CE1A-8638-42A8-A0FB-CE6AA1CD7301}">
      <dgm:prSet/>
      <dgm:spPr/>
      <dgm:t>
        <a:bodyPr/>
        <a:lstStyle/>
        <a:p>
          <a:r>
            <a:rPr lang="pl-PL"/>
            <a:t>Omówienie sposobu przygotowania próbki do pomiaru NMR</a:t>
          </a:r>
          <a:endParaRPr lang="en-US"/>
        </a:p>
      </dgm:t>
    </dgm:pt>
    <dgm:pt modelId="{02F2315E-177B-4E6D-BE33-E438CA725BC2}" type="parTrans" cxnId="{A3876401-FFBC-4005-B58E-D1C5A8BBF7F5}">
      <dgm:prSet/>
      <dgm:spPr/>
      <dgm:t>
        <a:bodyPr/>
        <a:lstStyle/>
        <a:p>
          <a:endParaRPr lang="en-US"/>
        </a:p>
      </dgm:t>
    </dgm:pt>
    <dgm:pt modelId="{8ADF5F4F-01F9-4E84-9167-3576C7DCD9FB}" type="sibTrans" cxnId="{A3876401-FFBC-4005-B58E-D1C5A8BBF7F5}">
      <dgm:prSet/>
      <dgm:spPr/>
      <dgm:t>
        <a:bodyPr/>
        <a:lstStyle/>
        <a:p>
          <a:endParaRPr lang="en-US"/>
        </a:p>
      </dgm:t>
    </dgm:pt>
    <dgm:pt modelId="{EC361F7A-8F97-4211-8069-A2EEB766FE8B}">
      <dgm:prSet/>
      <dgm:spPr/>
      <dgm:t>
        <a:bodyPr/>
        <a:lstStyle/>
        <a:p>
          <a:r>
            <a:rPr lang="pl-PL"/>
            <a:t>Cześć praktyczna:</a:t>
          </a:r>
          <a:endParaRPr lang="en-US"/>
        </a:p>
      </dgm:t>
    </dgm:pt>
    <dgm:pt modelId="{3ED4703A-4329-4533-A4C0-B8CA205B817E}" type="parTrans" cxnId="{0C16BD33-3163-45E2-8A58-CC62F38C2E03}">
      <dgm:prSet/>
      <dgm:spPr/>
      <dgm:t>
        <a:bodyPr/>
        <a:lstStyle/>
        <a:p>
          <a:endParaRPr lang="en-US"/>
        </a:p>
      </dgm:t>
    </dgm:pt>
    <dgm:pt modelId="{A61D605F-3580-4364-B187-05F1FFB16799}" type="sibTrans" cxnId="{0C16BD33-3163-45E2-8A58-CC62F38C2E03}">
      <dgm:prSet/>
      <dgm:spPr/>
      <dgm:t>
        <a:bodyPr/>
        <a:lstStyle/>
        <a:p>
          <a:endParaRPr lang="en-US"/>
        </a:p>
      </dgm:t>
    </dgm:pt>
    <dgm:pt modelId="{EAE55F38-A283-4472-AC5F-04B91D3A63C7}">
      <dgm:prSet/>
      <dgm:spPr/>
      <dgm:t>
        <a:bodyPr/>
        <a:lstStyle/>
        <a:p>
          <a:r>
            <a:rPr lang="pl-PL"/>
            <a:t>Przygotowanie próbek do pomiarów 9 związków organicznych</a:t>
          </a:r>
          <a:endParaRPr lang="en-US"/>
        </a:p>
      </dgm:t>
    </dgm:pt>
    <dgm:pt modelId="{972E9602-31EE-4A86-9A98-5DAE0849BE86}" type="parTrans" cxnId="{268D30F9-737E-4452-9CF4-E249D848F183}">
      <dgm:prSet/>
      <dgm:spPr/>
      <dgm:t>
        <a:bodyPr/>
        <a:lstStyle/>
        <a:p>
          <a:endParaRPr lang="en-US"/>
        </a:p>
      </dgm:t>
    </dgm:pt>
    <dgm:pt modelId="{9C3E5D33-04E7-428B-AF07-6A59C92BF7A1}" type="sibTrans" cxnId="{268D30F9-737E-4452-9CF4-E249D848F183}">
      <dgm:prSet/>
      <dgm:spPr/>
      <dgm:t>
        <a:bodyPr/>
        <a:lstStyle/>
        <a:p>
          <a:endParaRPr lang="en-US"/>
        </a:p>
      </dgm:t>
    </dgm:pt>
    <dgm:pt modelId="{20A3BA2D-1D29-4CDD-960A-46C8BF5D8D17}">
      <dgm:prSet/>
      <dgm:spPr/>
      <dgm:t>
        <a:bodyPr/>
        <a:lstStyle/>
        <a:p>
          <a:r>
            <a:rPr lang="pl-PL"/>
            <a:t>Przygotowanie próbki dla mieszaniny 2 związków organicznych</a:t>
          </a:r>
          <a:endParaRPr lang="en-US"/>
        </a:p>
      </dgm:t>
    </dgm:pt>
    <dgm:pt modelId="{EDFDE76C-4511-4706-9476-2F7582CD1C9A}" type="parTrans" cxnId="{5E849AE3-A9C9-4BD8-9EB3-B624347EC64E}">
      <dgm:prSet/>
      <dgm:spPr/>
      <dgm:t>
        <a:bodyPr/>
        <a:lstStyle/>
        <a:p>
          <a:endParaRPr lang="en-US"/>
        </a:p>
      </dgm:t>
    </dgm:pt>
    <dgm:pt modelId="{1D144318-5F59-42C0-863C-0EA413B52FBB}" type="sibTrans" cxnId="{5E849AE3-A9C9-4BD8-9EB3-B624347EC64E}">
      <dgm:prSet/>
      <dgm:spPr/>
      <dgm:t>
        <a:bodyPr/>
        <a:lstStyle/>
        <a:p>
          <a:endParaRPr lang="en-US"/>
        </a:p>
      </dgm:t>
    </dgm:pt>
    <dgm:pt modelId="{ED4C1D28-D773-49E3-828A-0D57FBBE9114}">
      <dgm:prSet/>
      <dgm:spPr/>
      <dgm:t>
        <a:bodyPr/>
        <a:lstStyle/>
        <a:p>
          <a:r>
            <a:rPr lang="pl-PL"/>
            <a:t>Analiza i interpretacja wyników:</a:t>
          </a:r>
          <a:endParaRPr lang="en-US"/>
        </a:p>
      </dgm:t>
    </dgm:pt>
    <dgm:pt modelId="{2BEBB527-4887-49AB-9287-5DB3576494C1}" type="parTrans" cxnId="{8F405E03-60D1-4FB0-A78F-4E3B5AC60BEF}">
      <dgm:prSet/>
      <dgm:spPr/>
      <dgm:t>
        <a:bodyPr/>
        <a:lstStyle/>
        <a:p>
          <a:endParaRPr lang="en-US"/>
        </a:p>
      </dgm:t>
    </dgm:pt>
    <dgm:pt modelId="{7F631A43-09AE-4F99-BD80-72A5C3B937E5}" type="sibTrans" cxnId="{8F405E03-60D1-4FB0-A78F-4E3B5AC60BEF}">
      <dgm:prSet/>
      <dgm:spPr/>
      <dgm:t>
        <a:bodyPr/>
        <a:lstStyle/>
        <a:p>
          <a:endParaRPr lang="en-US"/>
        </a:p>
      </dgm:t>
    </dgm:pt>
    <dgm:pt modelId="{E033A645-C120-41ED-80F2-B3FF2C2CDEBB}">
      <dgm:prSet/>
      <dgm:spPr/>
      <dgm:t>
        <a:bodyPr/>
        <a:lstStyle/>
        <a:p>
          <a:r>
            <a:rPr lang="pl-PL"/>
            <a:t>Wstępna obróbka widma NMR
Analiza położenia, rozszczepienia i intensywności sygnałów</a:t>
          </a:r>
          <a:endParaRPr lang="en-US" strike="sngStrike"/>
        </a:p>
      </dgm:t>
    </dgm:pt>
    <dgm:pt modelId="{B5E08A8C-296D-416D-9B78-AB4145A2F681}" type="parTrans" cxnId="{49CB8CEF-A0DA-45A1-8737-0FFEAB95B15A}">
      <dgm:prSet/>
      <dgm:spPr/>
      <dgm:t>
        <a:bodyPr/>
        <a:lstStyle/>
        <a:p>
          <a:endParaRPr lang="en-US"/>
        </a:p>
      </dgm:t>
    </dgm:pt>
    <dgm:pt modelId="{5C0FCBBE-06C8-4B31-81CC-1A9524FAA0EE}" type="sibTrans" cxnId="{49CB8CEF-A0DA-45A1-8737-0FFEAB95B15A}">
      <dgm:prSet/>
      <dgm:spPr/>
      <dgm:t>
        <a:bodyPr/>
        <a:lstStyle/>
        <a:p>
          <a:endParaRPr lang="en-US"/>
        </a:p>
      </dgm:t>
    </dgm:pt>
    <dgm:pt modelId="{E57830CE-DAD5-4140-80B8-0F62D8B9873D}">
      <dgm:prSet/>
      <dgm:spPr/>
      <dgm:t>
        <a:bodyPr/>
        <a:lstStyle/>
        <a:p>
          <a:r>
            <a:rPr lang="pl-PL"/>
            <a:t>Identyfikacja grup funkcyjnych na podstawie widm </a:t>
          </a:r>
          <a:r>
            <a:rPr lang="pl-PL" baseline="30000"/>
            <a:t>1</a:t>
          </a:r>
          <a:r>
            <a:rPr lang="pl-PL"/>
            <a:t>H </a:t>
          </a:r>
          <a:r>
            <a:rPr lang="pl-PL" err="1"/>
            <a:t>NMR</a:t>
          </a:r>
          <a:r>
            <a:rPr lang="pl-PL"/>
            <a:t> związków</a:t>
          </a:r>
          <a:endParaRPr lang="en-US" strike="sngStrike"/>
        </a:p>
      </dgm:t>
    </dgm:pt>
    <dgm:pt modelId="{D78F09ED-E026-4E1B-9CCB-86EF432EDBCB}" type="parTrans" cxnId="{B61C5FF3-350A-4E2A-9453-2A87380BB361}">
      <dgm:prSet/>
      <dgm:spPr/>
      <dgm:t>
        <a:bodyPr/>
        <a:lstStyle/>
        <a:p>
          <a:endParaRPr lang="pl-PL"/>
        </a:p>
      </dgm:t>
    </dgm:pt>
    <dgm:pt modelId="{3E87898B-CCB2-45D1-8F42-A70658DA8A54}" type="sibTrans" cxnId="{B61C5FF3-350A-4E2A-9453-2A87380BB361}">
      <dgm:prSet/>
      <dgm:spPr/>
      <dgm:t>
        <a:bodyPr/>
        <a:lstStyle/>
        <a:p>
          <a:endParaRPr lang="pl-PL"/>
        </a:p>
      </dgm:t>
    </dgm:pt>
    <dgm:pt modelId="{E0ADCCAD-63FA-44AB-B7E7-FF2AF905F9CB}">
      <dgm:prSet/>
      <dgm:spPr/>
      <dgm:t>
        <a:bodyPr/>
        <a:lstStyle/>
        <a:p>
          <a:r>
            <a:rPr lang="pl-PL"/>
            <a:t>Wykonanie widm </a:t>
          </a:r>
          <a:r>
            <a:rPr lang="pl-PL" baseline="30000"/>
            <a:t>1</a:t>
          </a:r>
          <a:r>
            <a:rPr lang="pl-PL"/>
            <a:t>H NMR</a:t>
          </a:r>
          <a:endParaRPr lang="en-US"/>
        </a:p>
      </dgm:t>
    </dgm:pt>
    <dgm:pt modelId="{1E560DCD-A515-4FB6-A0E7-2C2AF4679CE6}" type="parTrans" cxnId="{BD9CE6DE-1BB5-47EA-BF19-511381EC85F6}">
      <dgm:prSet/>
      <dgm:spPr/>
      <dgm:t>
        <a:bodyPr/>
        <a:lstStyle/>
        <a:p>
          <a:endParaRPr lang="pl-PL"/>
        </a:p>
      </dgm:t>
    </dgm:pt>
    <dgm:pt modelId="{6CC6ACD9-DDAB-453C-93E8-1D79DFC0AA43}" type="sibTrans" cxnId="{BD9CE6DE-1BB5-47EA-BF19-511381EC85F6}">
      <dgm:prSet/>
      <dgm:spPr/>
      <dgm:t>
        <a:bodyPr/>
        <a:lstStyle/>
        <a:p>
          <a:endParaRPr lang="pl-PL"/>
        </a:p>
      </dgm:t>
    </dgm:pt>
    <dgm:pt modelId="{7624C023-BD9B-48EF-A4C1-82EF2FFA1CEE}">
      <dgm:prSet/>
      <dgm:spPr/>
      <dgm:t>
        <a:bodyPr/>
        <a:lstStyle/>
        <a:p>
          <a:r>
            <a:rPr lang="pl-PL" strike="noStrike"/>
            <a:t> bazy danych spektroskopowych NMR</a:t>
          </a:r>
          <a:endParaRPr lang="en-US" strike="noStrike"/>
        </a:p>
      </dgm:t>
    </dgm:pt>
    <dgm:pt modelId="{2C41E884-FB05-47E9-B768-DBC5287DCBA0}" type="parTrans" cxnId="{8C7D4F65-B10C-4E08-8C20-FB16F95C3A44}">
      <dgm:prSet/>
      <dgm:spPr/>
      <dgm:t>
        <a:bodyPr/>
        <a:lstStyle/>
        <a:p>
          <a:endParaRPr lang="pl-PL"/>
        </a:p>
      </dgm:t>
    </dgm:pt>
    <dgm:pt modelId="{5E1F68FF-AF71-4CDB-90CA-7F0F77F7182F}" type="sibTrans" cxnId="{8C7D4F65-B10C-4E08-8C20-FB16F95C3A44}">
      <dgm:prSet/>
      <dgm:spPr/>
      <dgm:t>
        <a:bodyPr/>
        <a:lstStyle/>
        <a:p>
          <a:endParaRPr lang="pl-PL"/>
        </a:p>
      </dgm:t>
    </dgm:pt>
    <dgm:pt modelId="{CBB9F7A1-FCCB-48EF-80B3-6D42BFD8F7E0}" type="pres">
      <dgm:prSet presAssocID="{6FFA5494-5068-4311-8A3A-368E12EA6E17}" presName="Name0" presStyleCnt="0">
        <dgm:presLayoutVars>
          <dgm:dir/>
          <dgm:animLvl val="lvl"/>
          <dgm:resizeHandles val="exact"/>
        </dgm:presLayoutVars>
      </dgm:prSet>
      <dgm:spPr/>
    </dgm:pt>
    <dgm:pt modelId="{65BF4FA6-6E51-4E0F-BFA4-C84E5D5AFA83}" type="pres">
      <dgm:prSet presAssocID="{86C39EA1-D565-4A05-9730-8347B98AED38}" presName="linNode" presStyleCnt="0"/>
      <dgm:spPr/>
    </dgm:pt>
    <dgm:pt modelId="{6E31B60C-0B24-403B-A4D7-C0F4727C2877}" type="pres">
      <dgm:prSet presAssocID="{86C39EA1-D565-4A05-9730-8347B98AED3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298AD528-0ED1-4A6C-89B6-53CEEE0852AC}" type="pres">
      <dgm:prSet presAssocID="{86C39EA1-D565-4A05-9730-8347B98AED38}" presName="descendantText" presStyleLbl="alignAccFollowNode1" presStyleIdx="0" presStyleCnt="3">
        <dgm:presLayoutVars>
          <dgm:bulletEnabled val="1"/>
        </dgm:presLayoutVars>
      </dgm:prSet>
      <dgm:spPr/>
    </dgm:pt>
    <dgm:pt modelId="{F57AF56B-570A-4B74-A98A-27035797AD26}" type="pres">
      <dgm:prSet presAssocID="{A4D6A533-190B-4B3E-A99C-D3AAE1D541E3}" presName="sp" presStyleCnt="0"/>
      <dgm:spPr/>
    </dgm:pt>
    <dgm:pt modelId="{A0DA01F3-88E0-4006-94DC-2EFEEC6ACB23}" type="pres">
      <dgm:prSet presAssocID="{EC361F7A-8F97-4211-8069-A2EEB766FE8B}" presName="linNode" presStyleCnt="0"/>
      <dgm:spPr/>
    </dgm:pt>
    <dgm:pt modelId="{29AEF823-3769-481A-8C9E-335731910800}" type="pres">
      <dgm:prSet presAssocID="{EC361F7A-8F97-4211-8069-A2EEB766FE8B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36F6466-D77D-49A6-A26B-51A54B9490AA}" type="pres">
      <dgm:prSet presAssocID="{EC361F7A-8F97-4211-8069-A2EEB766FE8B}" presName="descendantText" presStyleLbl="alignAccFollowNode1" presStyleIdx="1" presStyleCnt="3">
        <dgm:presLayoutVars>
          <dgm:bulletEnabled val="1"/>
        </dgm:presLayoutVars>
      </dgm:prSet>
      <dgm:spPr/>
    </dgm:pt>
    <dgm:pt modelId="{205C7E6B-2677-44A5-BE3C-DED5318DB53D}" type="pres">
      <dgm:prSet presAssocID="{A61D605F-3580-4364-B187-05F1FFB16799}" presName="sp" presStyleCnt="0"/>
      <dgm:spPr/>
    </dgm:pt>
    <dgm:pt modelId="{20CB7FDB-80AC-4972-B835-921FB09F8939}" type="pres">
      <dgm:prSet presAssocID="{ED4C1D28-D773-49E3-828A-0D57FBBE9114}" presName="linNode" presStyleCnt="0"/>
      <dgm:spPr/>
    </dgm:pt>
    <dgm:pt modelId="{F771C495-60A0-4B33-A8B8-D8471478EFF4}" type="pres">
      <dgm:prSet presAssocID="{ED4C1D28-D773-49E3-828A-0D57FBBE911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01AF75C-E132-4922-A731-25A62A446B8D}" type="pres">
      <dgm:prSet presAssocID="{ED4C1D28-D773-49E3-828A-0D57FBBE911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A3876401-FFBC-4005-B58E-D1C5A8BBF7F5}" srcId="{86C39EA1-D565-4A05-9730-8347B98AED38}" destId="{63B3CE1A-8638-42A8-A0FB-CE6AA1CD7301}" srcOrd="1" destOrd="0" parTransId="{02F2315E-177B-4E6D-BE33-E438CA725BC2}" sibTransId="{8ADF5F4F-01F9-4E84-9167-3576C7DCD9FB}"/>
    <dgm:cxn modelId="{8F405E03-60D1-4FB0-A78F-4E3B5AC60BEF}" srcId="{6FFA5494-5068-4311-8A3A-368E12EA6E17}" destId="{ED4C1D28-D773-49E3-828A-0D57FBBE9114}" srcOrd="2" destOrd="0" parTransId="{2BEBB527-4887-49AB-9287-5DB3576494C1}" sibTransId="{7F631A43-09AE-4F99-BD80-72A5C3B937E5}"/>
    <dgm:cxn modelId="{9DF5351D-B9A1-4A97-9BE7-EAF9FCE3E71A}" type="presOf" srcId="{6FFA5494-5068-4311-8A3A-368E12EA6E17}" destId="{CBB9F7A1-FCCB-48EF-80B3-6D42BFD8F7E0}" srcOrd="0" destOrd="0" presId="urn:microsoft.com/office/officeart/2005/8/layout/vList5"/>
    <dgm:cxn modelId="{04008028-5138-4C2A-816A-CAE03B3C151C}" type="presOf" srcId="{86C39EA1-D565-4A05-9730-8347B98AED38}" destId="{6E31B60C-0B24-403B-A4D7-C0F4727C2877}" srcOrd="0" destOrd="0" presId="urn:microsoft.com/office/officeart/2005/8/layout/vList5"/>
    <dgm:cxn modelId="{A05B1A2F-5747-432E-8ECC-030BB1620895}" srcId="{6FFA5494-5068-4311-8A3A-368E12EA6E17}" destId="{86C39EA1-D565-4A05-9730-8347B98AED38}" srcOrd="0" destOrd="0" parTransId="{310D8442-C457-4D6B-860E-FD09AA0225EC}" sibTransId="{A4D6A533-190B-4B3E-A99C-D3AAE1D541E3}"/>
    <dgm:cxn modelId="{73B75B33-F050-434D-803E-737A9F61D807}" type="presOf" srcId="{ED4C1D28-D773-49E3-828A-0D57FBBE9114}" destId="{F771C495-60A0-4B33-A8B8-D8471478EFF4}" srcOrd="0" destOrd="0" presId="urn:microsoft.com/office/officeart/2005/8/layout/vList5"/>
    <dgm:cxn modelId="{0C16BD33-3163-45E2-8A58-CC62F38C2E03}" srcId="{6FFA5494-5068-4311-8A3A-368E12EA6E17}" destId="{EC361F7A-8F97-4211-8069-A2EEB766FE8B}" srcOrd="1" destOrd="0" parTransId="{3ED4703A-4329-4533-A4C0-B8CA205B817E}" sibTransId="{A61D605F-3580-4364-B187-05F1FFB16799}"/>
    <dgm:cxn modelId="{FF29543B-F9B5-4330-A845-A8CB14FE74B7}" type="presOf" srcId="{3C5CB2DB-2567-4F54-B749-1EF6723D6593}" destId="{298AD528-0ED1-4A6C-89B6-53CEEE0852AC}" srcOrd="0" destOrd="0" presId="urn:microsoft.com/office/officeart/2005/8/layout/vList5"/>
    <dgm:cxn modelId="{8C7D4F65-B10C-4E08-8C20-FB16F95C3A44}" srcId="{ED4C1D28-D773-49E3-828A-0D57FBBE9114}" destId="{7624C023-BD9B-48EF-A4C1-82EF2FFA1CEE}" srcOrd="2" destOrd="0" parTransId="{2C41E884-FB05-47E9-B768-DBC5287DCBA0}" sibTransId="{5E1F68FF-AF71-4CDB-90CA-7F0F77F7182F}"/>
    <dgm:cxn modelId="{10DF7B45-3F8C-4C61-B49E-6E5EB5A58979}" type="presOf" srcId="{7624C023-BD9B-48EF-A4C1-82EF2FFA1CEE}" destId="{001AF75C-E132-4922-A731-25A62A446B8D}" srcOrd="0" destOrd="2" presId="urn:microsoft.com/office/officeart/2005/8/layout/vList5"/>
    <dgm:cxn modelId="{8B778B68-02DD-4765-9090-B52ED9DC4022}" srcId="{86C39EA1-D565-4A05-9730-8347B98AED38}" destId="{3C5CB2DB-2567-4F54-B749-1EF6723D6593}" srcOrd="0" destOrd="0" parTransId="{32F65A61-048D-4582-823F-6D5E0E3D9A50}" sibTransId="{E789B991-AD89-47B6-8A46-FA5262E543A7}"/>
    <dgm:cxn modelId="{81629F6B-5603-48A1-80DE-BE1D936C96E9}" type="presOf" srcId="{E0ADCCAD-63FA-44AB-B7E7-FF2AF905F9CB}" destId="{936F6466-D77D-49A6-A26B-51A54B9490AA}" srcOrd="0" destOrd="2" presId="urn:microsoft.com/office/officeart/2005/8/layout/vList5"/>
    <dgm:cxn modelId="{DCC3966E-C040-427E-9CF3-AD9B2EA57FDD}" type="presOf" srcId="{E57830CE-DAD5-4140-80B8-0F62D8B9873D}" destId="{001AF75C-E132-4922-A731-25A62A446B8D}" srcOrd="0" destOrd="1" presId="urn:microsoft.com/office/officeart/2005/8/layout/vList5"/>
    <dgm:cxn modelId="{F498408B-A209-478F-B500-0424E32C7BE5}" type="presOf" srcId="{EC361F7A-8F97-4211-8069-A2EEB766FE8B}" destId="{29AEF823-3769-481A-8C9E-335731910800}" srcOrd="0" destOrd="0" presId="urn:microsoft.com/office/officeart/2005/8/layout/vList5"/>
    <dgm:cxn modelId="{7F0FCC9D-9778-4770-BF1C-EF5D8FA0FF3B}" type="presOf" srcId="{20A3BA2D-1D29-4CDD-960A-46C8BF5D8D17}" destId="{936F6466-D77D-49A6-A26B-51A54B9490AA}" srcOrd="0" destOrd="1" presId="urn:microsoft.com/office/officeart/2005/8/layout/vList5"/>
    <dgm:cxn modelId="{A7CEFDCD-3316-426C-92AA-84B1C57F6E79}" type="presOf" srcId="{63B3CE1A-8638-42A8-A0FB-CE6AA1CD7301}" destId="{298AD528-0ED1-4A6C-89B6-53CEEE0852AC}" srcOrd="0" destOrd="1" presId="urn:microsoft.com/office/officeart/2005/8/layout/vList5"/>
    <dgm:cxn modelId="{E01A23CE-6CB1-4679-AF2C-B0714DEB6BDA}" type="presOf" srcId="{E033A645-C120-41ED-80F2-B3FF2C2CDEBB}" destId="{001AF75C-E132-4922-A731-25A62A446B8D}" srcOrd="0" destOrd="0" presId="urn:microsoft.com/office/officeart/2005/8/layout/vList5"/>
    <dgm:cxn modelId="{7051A9D4-66DD-4301-95F2-30BE245BDF6E}" type="presOf" srcId="{EAE55F38-A283-4472-AC5F-04B91D3A63C7}" destId="{936F6466-D77D-49A6-A26B-51A54B9490AA}" srcOrd="0" destOrd="0" presId="urn:microsoft.com/office/officeart/2005/8/layout/vList5"/>
    <dgm:cxn modelId="{BD9CE6DE-1BB5-47EA-BF19-511381EC85F6}" srcId="{EC361F7A-8F97-4211-8069-A2EEB766FE8B}" destId="{E0ADCCAD-63FA-44AB-B7E7-FF2AF905F9CB}" srcOrd="2" destOrd="0" parTransId="{1E560DCD-A515-4FB6-A0E7-2C2AF4679CE6}" sibTransId="{6CC6ACD9-DDAB-453C-93E8-1D79DFC0AA43}"/>
    <dgm:cxn modelId="{5E849AE3-A9C9-4BD8-9EB3-B624347EC64E}" srcId="{EC361F7A-8F97-4211-8069-A2EEB766FE8B}" destId="{20A3BA2D-1D29-4CDD-960A-46C8BF5D8D17}" srcOrd="1" destOrd="0" parTransId="{EDFDE76C-4511-4706-9476-2F7582CD1C9A}" sibTransId="{1D144318-5F59-42C0-863C-0EA413B52FBB}"/>
    <dgm:cxn modelId="{49CB8CEF-A0DA-45A1-8737-0FFEAB95B15A}" srcId="{ED4C1D28-D773-49E3-828A-0D57FBBE9114}" destId="{E033A645-C120-41ED-80F2-B3FF2C2CDEBB}" srcOrd="0" destOrd="0" parTransId="{B5E08A8C-296D-416D-9B78-AB4145A2F681}" sibTransId="{5C0FCBBE-06C8-4B31-81CC-1A9524FAA0EE}"/>
    <dgm:cxn modelId="{B61C5FF3-350A-4E2A-9453-2A87380BB361}" srcId="{ED4C1D28-D773-49E3-828A-0D57FBBE9114}" destId="{E57830CE-DAD5-4140-80B8-0F62D8B9873D}" srcOrd="1" destOrd="0" parTransId="{D78F09ED-E026-4E1B-9CCB-86EF432EDBCB}" sibTransId="{3E87898B-CCB2-45D1-8F42-A70658DA8A54}"/>
    <dgm:cxn modelId="{268D30F9-737E-4452-9CF4-E249D848F183}" srcId="{EC361F7A-8F97-4211-8069-A2EEB766FE8B}" destId="{EAE55F38-A283-4472-AC5F-04B91D3A63C7}" srcOrd="0" destOrd="0" parTransId="{972E9602-31EE-4A86-9A98-5DAE0849BE86}" sibTransId="{9C3E5D33-04E7-428B-AF07-6A59C92BF7A1}"/>
    <dgm:cxn modelId="{6B634602-D8DE-44D0-8E88-024FC9EE8558}" type="presParOf" srcId="{CBB9F7A1-FCCB-48EF-80B3-6D42BFD8F7E0}" destId="{65BF4FA6-6E51-4E0F-BFA4-C84E5D5AFA83}" srcOrd="0" destOrd="0" presId="urn:microsoft.com/office/officeart/2005/8/layout/vList5"/>
    <dgm:cxn modelId="{58D71455-D18C-4804-95D5-17DE1F4B9ADD}" type="presParOf" srcId="{65BF4FA6-6E51-4E0F-BFA4-C84E5D5AFA83}" destId="{6E31B60C-0B24-403B-A4D7-C0F4727C2877}" srcOrd="0" destOrd="0" presId="urn:microsoft.com/office/officeart/2005/8/layout/vList5"/>
    <dgm:cxn modelId="{63F01B2A-9C40-4AC4-ACEE-6AF96E1E82D7}" type="presParOf" srcId="{65BF4FA6-6E51-4E0F-BFA4-C84E5D5AFA83}" destId="{298AD528-0ED1-4A6C-89B6-53CEEE0852AC}" srcOrd="1" destOrd="0" presId="urn:microsoft.com/office/officeart/2005/8/layout/vList5"/>
    <dgm:cxn modelId="{F8596BE0-0F11-4D86-BB1F-BB873C3B709E}" type="presParOf" srcId="{CBB9F7A1-FCCB-48EF-80B3-6D42BFD8F7E0}" destId="{F57AF56B-570A-4B74-A98A-27035797AD26}" srcOrd="1" destOrd="0" presId="urn:microsoft.com/office/officeart/2005/8/layout/vList5"/>
    <dgm:cxn modelId="{E12B29BF-60BD-4E46-A99A-9B20AE6EA5AE}" type="presParOf" srcId="{CBB9F7A1-FCCB-48EF-80B3-6D42BFD8F7E0}" destId="{A0DA01F3-88E0-4006-94DC-2EFEEC6ACB23}" srcOrd="2" destOrd="0" presId="urn:microsoft.com/office/officeart/2005/8/layout/vList5"/>
    <dgm:cxn modelId="{B4956384-7AA1-4277-BA08-A48E40F570AF}" type="presParOf" srcId="{A0DA01F3-88E0-4006-94DC-2EFEEC6ACB23}" destId="{29AEF823-3769-481A-8C9E-335731910800}" srcOrd="0" destOrd="0" presId="urn:microsoft.com/office/officeart/2005/8/layout/vList5"/>
    <dgm:cxn modelId="{FFE2FE0F-54DC-4247-8B5E-9793F4A7E60E}" type="presParOf" srcId="{A0DA01F3-88E0-4006-94DC-2EFEEC6ACB23}" destId="{936F6466-D77D-49A6-A26B-51A54B9490AA}" srcOrd="1" destOrd="0" presId="urn:microsoft.com/office/officeart/2005/8/layout/vList5"/>
    <dgm:cxn modelId="{A96F11DA-2D69-4521-9615-6B2F62DA61E7}" type="presParOf" srcId="{CBB9F7A1-FCCB-48EF-80B3-6D42BFD8F7E0}" destId="{205C7E6B-2677-44A5-BE3C-DED5318DB53D}" srcOrd="3" destOrd="0" presId="urn:microsoft.com/office/officeart/2005/8/layout/vList5"/>
    <dgm:cxn modelId="{8E68EDD1-2095-49B4-8813-E8D33F9C6E36}" type="presParOf" srcId="{CBB9F7A1-FCCB-48EF-80B3-6D42BFD8F7E0}" destId="{20CB7FDB-80AC-4972-B835-921FB09F8939}" srcOrd="4" destOrd="0" presId="urn:microsoft.com/office/officeart/2005/8/layout/vList5"/>
    <dgm:cxn modelId="{9DCABD3B-433F-47AB-823A-0E254E74476B}" type="presParOf" srcId="{20CB7FDB-80AC-4972-B835-921FB09F8939}" destId="{F771C495-60A0-4B33-A8B8-D8471478EFF4}" srcOrd="0" destOrd="0" presId="urn:microsoft.com/office/officeart/2005/8/layout/vList5"/>
    <dgm:cxn modelId="{36677D65-144C-4099-9CF1-11BFDB723B87}" type="presParOf" srcId="{20CB7FDB-80AC-4972-B835-921FB09F8939}" destId="{001AF75C-E132-4922-A731-25A62A446B8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62DD34-C3BE-459A-B367-D255A5E93526}" type="doc">
      <dgm:prSet loTypeId="urn:microsoft.com/office/officeart/2018/2/layout/IconCircle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2ACA7A8-3179-47A8-9818-F5D41BDA43DC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rozumie zasadę działania spektrometru IR i NMR,</a:t>
          </a:r>
          <a:endParaRPr lang="en-US"/>
        </a:p>
      </dgm:t>
    </dgm:pt>
    <dgm:pt modelId="{EB64C33D-3788-4E5E-BF1A-94E835B3C00E}" type="parTrans" cxnId="{DF95B76E-8F2F-464D-8F77-6E331C2C37D5}">
      <dgm:prSet/>
      <dgm:spPr/>
      <dgm:t>
        <a:bodyPr/>
        <a:lstStyle/>
        <a:p>
          <a:endParaRPr lang="en-US"/>
        </a:p>
      </dgm:t>
    </dgm:pt>
    <dgm:pt modelId="{4E9E4FAE-BD30-48ED-9B64-C0FBABD6B7DC}" type="sibTrans" cxnId="{DF95B76E-8F2F-464D-8F77-6E331C2C37D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444010F-1DD1-49C5-A5A0-29FA81C50705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potrafi prawidłowo przygotować próbkę do pomiaru widm IR (FT-IR) i cieczowego NMR (¹H),</a:t>
          </a:r>
          <a:endParaRPr lang="en-US"/>
        </a:p>
      </dgm:t>
    </dgm:pt>
    <dgm:pt modelId="{F32D0C43-5152-4717-A516-369B8BF7F856}" type="parTrans" cxnId="{1E475900-28B2-4EA4-BA6E-F0B36F812FC0}">
      <dgm:prSet/>
      <dgm:spPr/>
      <dgm:t>
        <a:bodyPr/>
        <a:lstStyle/>
        <a:p>
          <a:endParaRPr lang="en-US"/>
        </a:p>
      </dgm:t>
    </dgm:pt>
    <dgm:pt modelId="{83EBD07A-CB54-409A-9A6D-373FAFAABCA3}" type="sibTrans" cxnId="{1E475900-28B2-4EA4-BA6E-F0B36F812FC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1B7AC11-C95B-4287-980C-97853BD2B003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rozpoznaje charakterystyczne pasma drgań grup funkcyjnych w widmach IR,</a:t>
          </a:r>
          <a:endParaRPr lang="en-US"/>
        </a:p>
      </dgm:t>
    </dgm:pt>
    <dgm:pt modelId="{DED58512-7D03-4277-9D1F-9CFD0695C50E}" type="parTrans" cxnId="{D5BB3CB9-BA96-4A5F-A3FD-66C13E44E554}">
      <dgm:prSet/>
      <dgm:spPr/>
      <dgm:t>
        <a:bodyPr/>
        <a:lstStyle/>
        <a:p>
          <a:endParaRPr lang="en-US"/>
        </a:p>
      </dgm:t>
    </dgm:pt>
    <dgm:pt modelId="{A605BD2A-4106-4526-BEBB-86666F51DC03}" type="sibTrans" cxnId="{D5BB3CB9-BA96-4A5F-A3FD-66C13E44E55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631D167-BA0D-470A-B852-2063CE6F9B0F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potrafi powiązać sygnały w widmie NMR z typami protonów w cząsteczce,</a:t>
          </a:r>
          <a:endParaRPr lang="en-US"/>
        </a:p>
      </dgm:t>
    </dgm:pt>
    <dgm:pt modelId="{F5479F56-A584-4A7C-81BA-C7F69567E8A9}" type="parTrans" cxnId="{6DFB2742-F4E6-4BA0-B060-D4BA3EE3DFC4}">
      <dgm:prSet/>
      <dgm:spPr/>
      <dgm:t>
        <a:bodyPr/>
        <a:lstStyle/>
        <a:p>
          <a:endParaRPr lang="en-US"/>
        </a:p>
      </dgm:t>
    </dgm:pt>
    <dgm:pt modelId="{C8FFB6E8-07B8-484C-AFAA-E17AEEF56FF3}" type="sibTrans" cxnId="{6DFB2742-F4E6-4BA0-B060-D4BA3EE3DFC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7A09BA6-2191-42D2-B9BA-72063243A2F3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interpretuje i porównuje widma IR i NMR dla różnych klas związków organicznych,</a:t>
          </a:r>
          <a:endParaRPr lang="en-US"/>
        </a:p>
      </dgm:t>
    </dgm:pt>
    <dgm:pt modelId="{36B76E22-4A32-4527-9F73-1B415CDC19DD}" type="parTrans" cxnId="{65506B01-D3F9-43D0-9A88-C9127DEB93E5}">
      <dgm:prSet/>
      <dgm:spPr/>
      <dgm:t>
        <a:bodyPr/>
        <a:lstStyle/>
        <a:p>
          <a:endParaRPr lang="en-US"/>
        </a:p>
      </dgm:t>
    </dgm:pt>
    <dgm:pt modelId="{649CF95B-1B80-4F31-A922-2F207DAFD172}" type="sibTrans" cxnId="{65506B01-D3F9-43D0-9A88-C9127DEB93E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6C1F362-EB2B-412E-ACE8-5BDE4783C677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wykorzystuje dane spektroskopowe do potwierdzenia struktury prostego związku.</a:t>
          </a:r>
          <a:endParaRPr lang="en-US"/>
        </a:p>
      </dgm:t>
    </dgm:pt>
    <dgm:pt modelId="{A04F0D07-49E0-4364-9CAB-60CC4CA22BE5}" type="parTrans" cxnId="{FFED029A-DD85-4528-8E79-A436256681DF}">
      <dgm:prSet/>
      <dgm:spPr/>
      <dgm:t>
        <a:bodyPr/>
        <a:lstStyle/>
        <a:p>
          <a:endParaRPr lang="en-US"/>
        </a:p>
      </dgm:t>
    </dgm:pt>
    <dgm:pt modelId="{6EFFAFEF-6652-4BA8-8D71-B533B4997D9F}" type="sibTrans" cxnId="{FFED029A-DD85-4528-8E79-A436256681DF}">
      <dgm:prSet/>
      <dgm:spPr/>
      <dgm:t>
        <a:bodyPr/>
        <a:lstStyle/>
        <a:p>
          <a:endParaRPr lang="en-US"/>
        </a:p>
      </dgm:t>
    </dgm:pt>
    <dgm:pt modelId="{5D89204D-54DF-44A4-B188-C11DD69B28F1}" type="pres">
      <dgm:prSet presAssocID="{2E62DD34-C3BE-459A-B367-D255A5E93526}" presName="root" presStyleCnt="0">
        <dgm:presLayoutVars>
          <dgm:dir/>
          <dgm:resizeHandles val="exact"/>
        </dgm:presLayoutVars>
      </dgm:prSet>
      <dgm:spPr/>
    </dgm:pt>
    <dgm:pt modelId="{434D1EF8-FF44-4B23-9A90-5992D0595848}" type="pres">
      <dgm:prSet presAssocID="{2E62DD34-C3BE-459A-B367-D255A5E93526}" presName="container" presStyleCnt="0">
        <dgm:presLayoutVars>
          <dgm:dir/>
          <dgm:resizeHandles val="exact"/>
        </dgm:presLayoutVars>
      </dgm:prSet>
      <dgm:spPr/>
    </dgm:pt>
    <dgm:pt modelId="{D56523C0-C103-4C69-BA83-2E14A718FB05}" type="pres">
      <dgm:prSet presAssocID="{C2ACA7A8-3179-47A8-9818-F5D41BDA43DC}" presName="compNode" presStyleCnt="0"/>
      <dgm:spPr/>
    </dgm:pt>
    <dgm:pt modelId="{981BB9B2-7AFA-48BC-BEA4-96C03906A543}" type="pres">
      <dgm:prSet presAssocID="{C2ACA7A8-3179-47A8-9818-F5D41BDA43DC}" presName="iconBgRect" presStyleLbl="bgShp" presStyleIdx="0" presStyleCnt="6"/>
      <dgm:spPr/>
    </dgm:pt>
    <dgm:pt modelId="{BE46A915-BD28-4591-9830-FF2BD43C9C15}" type="pres">
      <dgm:prSet presAssocID="{C2ACA7A8-3179-47A8-9818-F5D41BDA43D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1B73AD52-4DC9-47D5-B7F5-9460C2B155A5}" type="pres">
      <dgm:prSet presAssocID="{C2ACA7A8-3179-47A8-9818-F5D41BDA43DC}" presName="spaceRect" presStyleCnt="0"/>
      <dgm:spPr/>
    </dgm:pt>
    <dgm:pt modelId="{AD49D31D-E6F8-48DF-B99F-33482D7135C9}" type="pres">
      <dgm:prSet presAssocID="{C2ACA7A8-3179-47A8-9818-F5D41BDA43DC}" presName="textRect" presStyleLbl="revTx" presStyleIdx="0" presStyleCnt="6">
        <dgm:presLayoutVars>
          <dgm:chMax val="1"/>
          <dgm:chPref val="1"/>
        </dgm:presLayoutVars>
      </dgm:prSet>
      <dgm:spPr/>
    </dgm:pt>
    <dgm:pt modelId="{82813958-ACC5-4BB2-924C-11999F8A9FB6}" type="pres">
      <dgm:prSet presAssocID="{4E9E4FAE-BD30-48ED-9B64-C0FBABD6B7DC}" presName="sibTrans" presStyleLbl="sibTrans2D1" presStyleIdx="0" presStyleCnt="0"/>
      <dgm:spPr/>
    </dgm:pt>
    <dgm:pt modelId="{E6D79739-9AEA-42B7-AFF1-4A1BF9D6D85E}" type="pres">
      <dgm:prSet presAssocID="{4444010F-1DD1-49C5-A5A0-29FA81C50705}" presName="compNode" presStyleCnt="0"/>
      <dgm:spPr/>
    </dgm:pt>
    <dgm:pt modelId="{702F5E4C-7503-41FF-BD05-B3E84DDED481}" type="pres">
      <dgm:prSet presAssocID="{4444010F-1DD1-49C5-A5A0-29FA81C50705}" presName="iconBgRect" presStyleLbl="bgShp" presStyleIdx="1" presStyleCnt="6"/>
      <dgm:spPr/>
    </dgm:pt>
    <dgm:pt modelId="{31CBFCC0-17D9-4C0A-A4DB-C974238A9580}" type="pres">
      <dgm:prSet presAssocID="{4444010F-1DD1-49C5-A5A0-29FA81C50705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917EEF7D-B9BB-441A-A1BE-ED789B7370BA}" type="pres">
      <dgm:prSet presAssocID="{4444010F-1DD1-49C5-A5A0-29FA81C50705}" presName="spaceRect" presStyleCnt="0"/>
      <dgm:spPr/>
    </dgm:pt>
    <dgm:pt modelId="{5C7EF671-2BA6-4ECD-A11F-0EF614134CE9}" type="pres">
      <dgm:prSet presAssocID="{4444010F-1DD1-49C5-A5A0-29FA81C50705}" presName="textRect" presStyleLbl="revTx" presStyleIdx="1" presStyleCnt="6">
        <dgm:presLayoutVars>
          <dgm:chMax val="1"/>
          <dgm:chPref val="1"/>
        </dgm:presLayoutVars>
      </dgm:prSet>
      <dgm:spPr/>
    </dgm:pt>
    <dgm:pt modelId="{6ACBD619-426D-47DA-BDEF-EA8E305F0C35}" type="pres">
      <dgm:prSet presAssocID="{83EBD07A-CB54-409A-9A6D-373FAFAABCA3}" presName="sibTrans" presStyleLbl="sibTrans2D1" presStyleIdx="0" presStyleCnt="0"/>
      <dgm:spPr/>
    </dgm:pt>
    <dgm:pt modelId="{DE3A9BE2-AA5D-487A-BB0C-B569B33EA1B1}" type="pres">
      <dgm:prSet presAssocID="{C1B7AC11-C95B-4287-980C-97853BD2B003}" presName="compNode" presStyleCnt="0"/>
      <dgm:spPr/>
    </dgm:pt>
    <dgm:pt modelId="{A33B2D13-3C8C-4E50-8D02-D40243895D96}" type="pres">
      <dgm:prSet presAssocID="{C1B7AC11-C95B-4287-980C-97853BD2B003}" presName="iconBgRect" presStyleLbl="bgShp" presStyleIdx="2" presStyleCnt="6"/>
      <dgm:spPr/>
    </dgm:pt>
    <dgm:pt modelId="{9DC603A0-86E1-41D2-B7E9-EA5077205760}" type="pres">
      <dgm:prSet presAssocID="{C1B7AC11-C95B-4287-980C-97853BD2B003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C87EA2A6-F0D4-4801-952C-D0EF968DF613}" type="pres">
      <dgm:prSet presAssocID="{C1B7AC11-C95B-4287-980C-97853BD2B003}" presName="spaceRect" presStyleCnt="0"/>
      <dgm:spPr/>
    </dgm:pt>
    <dgm:pt modelId="{E2F5437E-16B6-450C-852B-10E9451CB128}" type="pres">
      <dgm:prSet presAssocID="{C1B7AC11-C95B-4287-980C-97853BD2B003}" presName="textRect" presStyleLbl="revTx" presStyleIdx="2" presStyleCnt="6">
        <dgm:presLayoutVars>
          <dgm:chMax val="1"/>
          <dgm:chPref val="1"/>
        </dgm:presLayoutVars>
      </dgm:prSet>
      <dgm:spPr/>
    </dgm:pt>
    <dgm:pt modelId="{4ADFE924-C270-4082-95F2-783035774675}" type="pres">
      <dgm:prSet presAssocID="{A605BD2A-4106-4526-BEBB-86666F51DC03}" presName="sibTrans" presStyleLbl="sibTrans2D1" presStyleIdx="0" presStyleCnt="0"/>
      <dgm:spPr/>
    </dgm:pt>
    <dgm:pt modelId="{D408A671-78C9-416B-B851-4E7BDEB86920}" type="pres">
      <dgm:prSet presAssocID="{8631D167-BA0D-470A-B852-2063CE6F9B0F}" presName="compNode" presStyleCnt="0"/>
      <dgm:spPr/>
    </dgm:pt>
    <dgm:pt modelId="{D6C54C9B-D083-4CFD-A780-0F84F87615DA}" type="pres">
      <dgm:prSet presAssocID="{8631D167-BA0D-470A-B852-2063CE6F9B0F}" presName="iconBgRect" presStyleLbl="bgShp" presStyleIdx="3" presStyleCnt="6"/>
      <dgm:spPr/>
    </dgm:pt>
    <dgm:pt modelId="{4E34AE71-67B7-49E0-97B7-AA72A2022894}" type="pres">
      <dgm:prSet presAssocID="{8631D167-BA0D-470A-B852-2063CE6F9B0F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 router"/>
        </a:ext>
      </dgm:extLst>
    </dgm:pt>
    <dgm:pt modelId="{D81011EE-E33B-47DB-8117-C8EF0B6BAD2D}" type="pres">
      <dgm:prSet presAssocID="{8631D167-BA0D-470A-B852-2063CE6F9B0F}" presName="spaceRect" presStyleCnt="0"/>
      <dgm:spPr/>
    </dgm:pt>
    <dgm:pt modelId="{5A895538-EE66-40E7-B9E3-B9F4E1F14C46}" type="pres">
      <dgm:prSet presAssocID="{8631D167-BA0D-470A-B852-2063CE6F9B0F}" presName="textRect" presStyleLbl="revTx" presStyleIdx="3" presStyleCnt="6">
        <dgm:presLayoutVars>
          <dgm:chMax val="1"/>
          <dgm:chPref val="1"/>
        </dgm:presLayoutVars>
      </dgm:prSet>
      <dgm:spPr/>
    </dgm:pt>
    <dgm:pt modelId="{04DC9ECC-51B1-4A4F-B66D-3539B7E7E98E}" type="pres">
      <dgm:prSet presAssocID="{C8FFB6E8-07B8-484C-AFAA-E17AEEF56FF3}" presName="sibTrans" presStyleLbl="sibTrans2D1" presStyleIdx="0" presStyleCnt="0"/>
      <dgm:spPr/>
    </dgm:pt>
    <dgm:pt modelId="{6F88D4F1-5790-4A36-A7C8-187ED5972AAD}" type="pres">
      <dgm:prSet presAssocID="{37A09BA6-2191-42D2-B9BA-72063243A2F3}" presName="compNode" presStyleCnt="0"/>
      <dgm:spPr/>
    </dgm:pt>
    <dgm:pt modelId="{CFD06BBA-549C-419D-91AE-A5B5799255A0}" type="pres">
      <dgm:prSet presAssocID="{37A09BA6-2191-42D2-B9BA-72063243A2F3}" presName="iconBgRect" presStyleLbl="bgShp" presStyleIdx="4" presStyleCnt="6"/>
      <dgm:spPr/>
    </dgm:pt>
    <dgm:pt modelId="{DE1057B1-DFE5-48B9-B4CD-8E7355B39745}" type="pres">
      <dgm:prSet presAssocID="{37A09BA6-2191-42D2-B9BA-72063243A2F3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kroskop"/>
        </a:ext>
      </dgm:extLst>
    </dgm:pt>
    <dgm:pt modelId="{E4F99DA4-F748-4DEF-AD1D-3AC7017D8E32}" type="pres">
      <dgm:prSet presAssocID="{37A09BA6-2191-42D2-B9BA-72063243A2F3}" presName="spaceRect" presStyleCnt="0"/>
      <dgm:spPr/>
    </dgm:pt>
    <dgm:pt modelId="{E1FCD3B7-3A86-4078-B2DA-D0FE29E76916}" type="pres">
      <dgm:prSet presAssocID="{37A09BA6-2191-42D2-B9BA-72063243A2F3}" presName="textRect" presStyleLbl="revTx" presStyleIdx="4" presStyleCnt="6">
        <dgm:presLayoutVars>
          <dgm:chMax val="1"/>
          <dgm:chPref val="1"/>
        </dgm:presLayoutVars>
      </dgm:prSet>
      <dgm:spPr/>
    </dgm:pt>
    <dgm:pt modelId="{57A55510-7C08-4932-8AFD-00708A006AC1}" type="pres">
      <dgm:prSet presAssocID="{649CF95B-1B80-4F31-A922-2F207DAFD172}" presName="sibTrans" presStyleLbl="sibTrans2D1" presStyleIdx="0" presStyleCnt="0"/>
      <dgm:spPr/>
    </dgm:pt>
    <dgm:pt modelId="{AFDA78D1-3A7D-4BAB-8FD4-DC5FF0C6AC33}" type="pres">
      <dgm:prSet presAssocID="{16C1F362-EB2B-412E-ACE8-5BDE4783C677}" presName="compNode" presStyleCnt="0"/>
      <dgm:spPr/>
    </dgm:pt>
    <dgm:pt modelId="{117FDEF7-070D-47F0-889C-60B36DF6FD5B}" type="pres">
      <dgm:prSet presAssocID="{16C1F362-EB2B-412E-ACE8-5BDE4783C677}" presName="iconBgRect" presStyleLbl="bgShp" presStyleIdx="5" presStyleCnt="6"/>
      <dgm:spPr/>
    </dgm:pt>
    <dgm:pt modelId="{DD1A7B06-BE03-477B-84A6-1F72486997D5}" type="pres">
      <dgm:prSet presAssocID="{16C1F362-EB2B-412E-ACE8-5BDE4783C677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złączony"/>
        </a:ext>
      </dgm:extLst>
    </dgm:pt>
    <dgm:pt modelId="{19E5A2CE-B753-4EB3-8A7C-DD3AB97B3566}" type="pres">
      <dgm:prSet presAssocID="{16C1F362-EB2B-412E-ACE8-5BDE4783C677}" presName="spaceRect" presStyleCnt="0"/>
      <dgm:spPr/>
    </dgm:pt>
    <dgm:pt modelId="{EE0B4843-79F7-4089-B626-0BD7B84F7042}" type="pres">
      <dgm:prSet presAssocID="{16C1F362-EB2B-412E-ACE8-5BDE4783C677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1E475900-28B2-4EA4-BA6E-F0B36F812FC0}" srcId="{2E62DD34-C3BE-459A-B367-D255A5E93526}" destId="{4444010F-1DD1-49C5-A5A0-29FA81C50705}" srcOrd="1" destOrd="0" parTransId="{F32D0C43-5152-4717-A516-369B8BF7F856}" sibTransId="{83EBD07A-CB54-409A-9A6D-373FAFAABCA3}"/>
    <dgm:cxn modelId="{65506B01-D3F9-43D0-9A88-C9127DEB93E5}" srcId="{2E62DD34-C3BE-459A-B367-D255A5E93526}" destId="{37A09BA6-2191-42D2-B9BA-72063243A2F3}" srcOrd="4" destOrd="0" parTransId="{36B76E22-4A32-4527-9F73-1B415CDC19DD}" sibTransId="{649CF95B-1B80-4F31-A922-2F207DAFD172}"/>
    <dgm:cxn modelId="{D684230E-6AC5-4196-A76D-E38FA4E215D2}" type="presOf" srcId="{37A09BA6-2191-42D2-B9BA-72063243A2F3}" destId="{E1FCD3B7-3A86-4078-B2DA-D0FE29E76916}" srcOrd="0" destOrd="0" presId="urn:microsoft.com/office/officeart/2018/2/layout/IconCircleList"/>
    <dgm:cxn modelId="{4B40B118-00DE-4782-B169-9A53CF685873}" type="presOf" srcId="{8631D167-BA0D-470A-B852-2063CE6F9B0F}" destId="{5A895538-EE66-40E7-B9E3-B9F4E1F14C46}" srcOrd="0" destOrd="0" presId="urn:microsoft.com/office/officeart/2018/2/layout/IconCircleList"/>
    <dgm:cxn modelId="{C5464319-40B9-4865-9738-58182C196A19}" type="presOf" srcId="{4E9E4FAE-BD30-48ED-9B64-C0FBABD6B7DC}" destId="{82813958-ACC5-4BB2-924C-11999F8A9FB6}" srcOrd="0" destOrd="0" presId="urn:microsoft.com/office/officeart/2018/2/layout/IconCircleList"/>
    <dgm:cxn modelId="{BE90651A-1029-423C-BFD1-E61E3753AE92}" type="presOf" srcId="{C8FFB6E8-07B8-484C-AFAA-E17AEEF56FF3}" destId="{04DC9ECC-51B1-4A4F-B66D-3539B7E7E98E}" srcOrd="0" destOrd="0" presId="urn:microsoft.com/office/officeart/2018/2/layout/IconCircleList"/>
    <dgm:cxn modelId="{2B4B0E37-1DD6-4D00-8C53-15D13A064C54}" type="presOf" srcId="{C1B7AC11-C95B-4287-980C-97853BD2B003}" destId="{E2F5437E-16B6-450C-852B-10E9451CB128}" srcOrd="0" destOrd="0" presId="urn:microsoft.com/office/officeart/2018/2/layout/IconCircleList"/>
    <dgm:cxn modelId="{6DF2823C-8E27-4375-8F6F-B2B6121A3F9D}" type="presOf" srcId="{649CF95B-1B80-4F31-A922-2F207DAFD172}" destId="{57A55510-7C08-4932-8AFD-00708A006AC1}" srcOrd="0" destOrd="0" presId="urn:microsoft.com/office/officeart/2018/2/layout/IconCircleList"/>
    <dgm:cxn modelId="{5002BE40-145C-44B7-B887-B51C10D1E399}" type="presOf" srcId="{83EBD07A-CB54-409A-9A6D-373FAFAABCA3}" destId="{6ACBD619-426D-47DA-BDEF-EA8E305F0C35}" srcOrd="0" destOrd="0" presId="urn:microsoft.com/office/officeart/2018/2/layout/IconCircleList"/>
    <dgm:cxn modelId="{6DFB2742-F4E6-4BA0-B060-D4BA3EE3DFC4}" srcId="{2E62DD34-C3BE-459A-B367-D255A5E93526}" destId="{8631D167-BA0D-470A-B852-2063CE6F9B0F}" srcOrd="3" destOrd="0" parTransId="{F5479F56-A584-4A7C-81BA-C7F69567E8A9}" sibTransId="{C8FFB6E8-07B8-484C-AFAA-E17AEEF56FF3}"/>
    <dgm:cxn modelId="{DF95B76E-8F2F-464D-8F77-6E331C2C37D5}" srcId="{2E62DD34-C3BE-459A-B367-D255A5E93526}" destId="{C2ACA7A8-3179-47A8-9818-F5D41BDA43DC}" srcOrd="0" destOrd="0" parTransId="{EB64C33D-3788-4E5E-BF1A-94E835B3C00E}" sibTransId="{4E9E4FAE-BD30-48ED-9B64-C0FBABD6B7DC}"/>
    <dgm:cxn modelId="{FFED029A-DD85-4528-8E79-A436256681DF}" srcId="{2E62DD34-C3BE-459A-B367-D255A5E93526}" destId="{16C1F362-EB2B-412E-ACE8-5BDE4783C677}" srcOrd="5" destOrd="0" parTransId="{A04F0D07-49E0-4364-9CAB-60CC4CA22BE5}" sibTransId="{6EFFAFEF-6652-4BA8-8D71-B533B4997D9F}"/>
    <dgm:cxn modelId="{F8EA549C-0E97-46E3-93C4-568583D8749B}" type="presOf" srcId="{4444010F-1DD1-49C5-A5A0-29FA81C50705}" destId="{5C7EF671-2BA6-4ECD-A11F-0EF614134CE9}" srcOrd="0" destOrd="0" presId="urn:microsoft.com/office/officeart/2018/2/layout/IconCircleList"/>
    <dgm:cxn modelId="{BBCFC8B6-92FB-41D5-8A10-72660ACD3826}" type="presOf" srcId="{2E62DD34-C3BE-459A-B367-D255A5E93526}" destId="{5D89204D-54DF-44A4-B188-C11DD69B28F1}" srcOrd="0" destOrd="0" presId="urn:microsoft.com/office/officeart/2018/2/layout/IconCircleList"/>
    <dgm:cxn modelId="{D5BB3CB9-BA96-4A5F-A3FD-66C13E44E554}" srcId="{2E62DD34-C3BE-459A-B367-D255A5E93526}" destId="{C1B7AC11-C95B-4287-980C-97853BD2B003}" srcOrd="2" destOrd="0" parTransId="{DED58512-7D03-4277-9D1F-9CFD0695C50E}" sibTransId="{A605BD2A-4106-4526-BEBB-86666F51DC03}"/>
    <dgm:cxn modelId="{3E24E5C5-554C-40F9-A751-D2A44E225AD4}" type="presOf" srcId="{16C1F362-EB2B-412E-ACE8-5BDE4783C677}" destId="{EE0B4843-79F7-4089-B626-0BD7B84F7042}" srcOrd="0" destOrd="0" presId="urn:microsoft.com/office/officeart/2018/2/layout/IconCircleList"/>
    <dgm:cxn modelId="{ABB784D4-C95E-4C15-8151-73FF8C4DB183}" type="presOf" srcId="{C2ACA7A8-3179-47A8-9818-F5D41BDA43DC}" destId="{AD49D31D-E6F8-48DF-B99F-33482D7135C9}" srcOrd="0" destOrd="0" presId="urn:microsoft.com/office/officeart/2018/2/layout/IconCircleList"/>
    <dgm:cxn modelId="{63CDBCEB-E07A-493B-BD91-15980455D919}" type="presOf" srcId="{A605BD2A-4106-4526-BEBB-86666F51DC03}" destId="{4ADFE924-C270-4082-95F2-783035774675}" srcOrd="0" destOrd="0" presId="urn:microsoft.com/office/officeart/2018/2/layout/IconCircleList"/>
    <dgm:cxn modelId="{DD69D178-213D-4046-B693-889C7174DC6B}" type="presParOf" srcId="{5D89204D-54DF-44A4-B188-C11DD69B28F1}" destId="{434D1EF8-FF44-4B23-9A90-5992D0595848}" srcOrd="0" destOrd="0" presId="urn:microsoft.com/office/officeart/2018/2/layout/IconCircleList"/>
    <dgm:cxn modelId="{55113D4A-04DE-4F91-B8D7-071D5FA90D98}" type="presParOf" srcId="{434D1EF8-FF44-4B23-9A90-5992D0595848}" destId="{D56523C0-C103-4C69-BA83-2E14A718FB05}" srcOrd="0" destOrd="0" presId="urn:microsoft.com/office/officeart/2018/2/layout/IconCircleList"/>
    <dgm:cxn modelId="{8BF31A66-8E9E-46A0-897A-9B921211C8EC}" type="presParOf" srcId="{D56523C0-C103-4C69-BA83-2E14A718FB05}" destId="{981BB9B2-7AFA-48BC-BEA4-96C03906A543}" srcOrd="0" destOrd="0" presId="urn:microsoft.com/office/officeart/2018/2/layout/IconCircleList"/>
    <dgm:cxn modelId="{4CE67BC4-415A-4BF3-A13E-60E428A67F41}" type="presParOf" srcId="{D56523C0-C103-4C69-BA83-2E14A718FB05}" destId="{BE46A915-BD28-4591-9830-FF2BD43C9C15}" srcOrd="1" destOrd="0" presId="urn:microsoft.com/office/officeart/2018/2/layout/IconCircleList"/>
    <dgm:cxn modelId="{A7A11E50-6DF3-489F-82A4-70803947C90C}" type="presParOf" srcId="{D56523C0-C103-4C69-BA83-2E14A718FB05}" destId="{1B73AD52-4DC9-47D5-B7F5-9460C2B155A5}" srcOrd="2" destOrd="0" presId="urn:microsoft.com/office/officeart/2018/2/layout/IconCircleList"/>
    <dgm:cxn modelId="{25B4F6B5-2CFB-46B4-9E16-96392435B637}" type="presParOf" srcId="{D56523C0-C103-4C69-BA83-2E14A718FB05}" destId="{AD49D31D-E6F8-48DF-B99F-33482D7135C9}" srcOrd="3" destOrd="0" presId="urn:microsoft.com/office/officeart/2018/2/layout/IconCircleList"/>
    <dgm:cxn modelId="{CB3134EF-15A2-447C-8B11-8274766EEDA5}" type="presParOf" srcId="{434D1EF8-FF44-4B23-9A90-5992D0595848}" destId="{82813958-ACC5-4BB2-924C-11999F8A9FB6}" srcOrd="1" destOrd="0" presId="urn:microsoft.com/office/officeart/2018/2/layout/IconCircleList"/>
    <dgm:cxn modelId="{86951BB5-5122-437E-81E0-F06F90B1B5E5}" type="presParOf" srcId="{434D1EF8-FF44-4B23-9A90-5992D0595848}" destId="{E6D79739-9AEA-42B7-AFF1-4A1BF9D6D85E}" srcOrd="2" destOrd="0" presId="urn:microsoft.com/office/officeart/2018/2/layout/IconCircleList"/>
    <dgm:cxn modelId="{A89E2F5C-F360-48D8-B08E-ECA75C63918A}" type="presParOf" srcId="{E6D79739-9AEA-42B7-AFF1-4A1BF9D6D85E}" destId="{702F5E4C-7503-41FF-BD05-B3E84DDED481}" srcOrd="0" destOrd="0" presId="urn:microsoft.com/office/officeart/2018/2/layout/IconCircleList"/>
    <dgm:cxn modelId="{E34B84A9-82BB-4731-9AF4-F6BFCFF28FC5}" type="presParOf" srcId="{E6D79739-9AEA-42B7-AFF1-4A1BF9D6D85E}" destId="{31CBFCC0-17D9-4C0A-A4DB-C974238A9580}" srcOrd="1" destOrd="0" presId="urn:microsoft.com/office/officeart/2018/2/layout/IconCircleList"/>
    <dgm:cxn modelId="{0473A4F8-695E-4DAE-97BC-0CD0DDCD4C6F}" type="presParOf" srcId="{E6D79739-9AEA-42B7-AFF1-4A1BF9D6D85E}" destId="{917EEF7D-B9BB-441A-A1BE-ED789B7370BA}" srcOrd="2" destOrd="0" presId="urn:microsoft.com/office/officeart/2018/2/layout/IconCircleList"/>
    <dgm:cxn modelId="{3E770BF8-D58A-4700-A736-199E09A49AEB}" type="presParOf" srcId="{E6D79739-9AEA-42B7-AFF1-4A1BF9D6D85E}" destId="{5C7EF671-2BA6-4ECD-A11F-0EF614134CE9}" srcOrd="3" destOrd="0" presId="urn:microsoft.com/office/officeart/2018/2/layout/IconCircleList"/>
    <dgm:cxn modelId="{D76BA9C6-8820-4979-A642-BD552FEDC4AA}" type="presParOf" srcId="{434D1EF8-FF44-4B23-9A90-5992D0595848}" destId="{6ACBD619-426D-47DA-BDEF-EA8E305F0C35}" srcOrd="3" destOrd="0" presId="urn:microsoft.com/office/officeart/2018/2/layout/IconCircleList"/>
    <dgm:cxn modelId="{78D9416B-4D1C-4DEC-967E-DEBF593FF6BB}" type="presParOf" srcId="{434D1EF8-FF44-4B23-9A90-5992D0595848}" destId="{DE3A9BE2-AA5D-487A-BB0C-B569B33EA1B1}" srcOrd="4" destOrd="0" presId="urn:microsoft.com/office/officeart/2018/2/layout/IconCircleList"/>
    <dgm:cxn modelId="{6147B253-9FBC-4950-B379-7ED26418ECB8}" type="presParOf" srcId="{DE3A9BE2-AA5D-487A-BB0C-B569B33EA1B1}" destId="{A33B2D13-3C8C-4E50-8D02-D40243895D96}" srcOrd="0" destOrd="0" presId="urn:microsoft.com/office/officeart/2018/2/layout/IconCircleList"/>
    <dgm:cxn modelId="{1A656EE7-F0F5-44F2-BD7A-96BDEC368FB6}" type="presParOf" srcId="{DE3A9BE2-AA5D-487A-BB0C-B569B33EA1B1}" destId="{9DC603A0-86E1-41D2-B7E9-EA5077205760}" srcOrd="1" destOrd="0" presId="urn:microsoft.com/office/officeart/2018/2/layout/IconCircleList"/>
    <dgm:cxn modelId="{9167F229-5F45-4807-BCAD-537F5F803ED5}" type="presParOf" srcId="{DE3A9BE2-AA5D-487A-BB0C-B569B33EA1B1}" destId="{C87EA2A6-F0D4-4801-952C-D0EF968DF613}" srcOrd="2" destOrd="0" presId="urn:microsoft.com/office/officeart/2018/2/layout/IconCircleList"/>
    <dgm:cxn modelId="{B4612725-9770-4D11-AD9C-F178B74DD0F9}" type="presParOf" srcId="{DE3A9BE2-AA5D-487A-BB0C-B569B33EA1B1}" destId="{E2F5437E-16B6-450C-852B-10E9451CB128}" srcOrd="3" destOrd="0" presId="urn:microsoft.com/office/officeart/2018/2/layout/IconCircleList"/>
    <dgm:cxn modelId="{808DC758-520B-48AA-8248-7C01F1B3C4DB}" type="presParOf" srcId="{434D1EF8-FF44-4B23-9A90-5992D0595848}" destId="{4ADFE924-C270-4082-95F2-783035774675}" srcOrd="5" destOrd="0" presId="urn:microsoft.com/office/officeart/2018/2/layout/IconCircleList"/>
    <dgm:cxn modelId="{7B8A3EBF-908A-4008-9F02-B850FB628873}" type="presParOf" srcId="{434D1EF8-FF44-4B23-9A90-5992D0595848}" destId="{D408A671-78C9-416B-B851-4E7BDEB86920}" srcOrd="6" destOrd="0" presId="urn:microsoft.com/office/officeart/2018/2/layout/IconCircleList"/>
    <dgm:cxn modelId="{2A3F618D-5BCC-4F05-936C-5E8AC3802E23}" type="presParOf" srcId="{D408A671-78C9-416B-B851-4E7BDEB86920}" destId="{D6C54C9B-D083-4CFD-A780-0F84F87615DA}" srcOrd="0" destOrd="0" presId="urn:microsoft.com/office/officeart/2018/2/layout/IconCircleList"/>
    <dgm:cxn modelId="{F44AF295-C9CC-4685-B454-3894DA65FC7F}" type="presParOf" srcId="{D408A671-78C9-416B-B851-4E7BDEB86920}" destId="{4E34AE71-67B7-49E0-97B7-AA72A2022894}" srcOrd="1" destOrd="0" presId="urn:microsoft.com/office/officeart/2018/2/layout/IconCircleList"/>
    <dgm:cxn modelId="{829363C1-1B28-4A0C-8DB3-990C39494DCD}" type="presParOf" srcId="{D408A671-78C9-416B-B851-4E7BDEB86920}" destId="{D81011EE-E33B-47DB-8117-C8EF0B6BAD2D}" srcOrd="2" destOrd="0" presId="urn:microsoft.com/office/officeart/2018/2/layout/IconCircleList"/>
    <dgm:cxn modelId="{BD19286C-3843-467C-A3AD-8A0A4F8744D7}" type="presParOf" srcId="{D408A671-78C9-416B-B851-4E7BDEB86920}" destId="{5A895538-EE66-40E7-B9E3-B9F4E1F14C46}" srcOrd="3" destOrd="0" presId="urn:microsoft.com/office/officeart/2018/2/layout/IconCircleList"/>
    <dgm:cxn modelId="{9C8EAF48-28B1-47CC-9F19-95DD92E247CC}" type="presParOf" srcId="{434D1EF8-FF44-4B23-9A90-5992D0595848}" destId="{04DC9ECC-51B1-4A4F-B66D-3539B7E7E98E}" srcOrd="7" destOrd="0" presId="urn:microsoft.com/office/officeart/2018/2/layout/IconCircleList"/>
    <dgm:cxn modelId="{7464FAB2-AB48-4843-9F4E-17910679986A}" type="presParOf" srcId="{434D1EF8-FF44-4B23-9A90-5992D0595848}" destId="{6F88D4F1-5790-4A36-A7C8-187ED5972AAD}" srcOrd="8" destOrd="0" presId="urn:microsoft.com/office/officeart/2018/2/layout/IconCircleList"/>
    <dgm:cxn modelId="{8B54DC2D-36FD-4966-AF71-1DC96DD399C5}" type="presParOf" srcId="{6F88D4F1-5790-4A36-A7C8-187ED5972AAD}" destId="{CFD06BBA-549C-419D-91AE-A5B5799255A0}" srcOrd="0" destOrd="0" presId="urn:microsoft.com/office/officeart/2018/2/layout/IconCircleList"/>
    <dgm:cxn modelId="{4687883F-11B3-4959-AC41-96F2D202D158}" type="presParOf" srcId="{6F88D4F1-5790-4A36-A7C8-187ED5972AAD}" destId="{DE1057B1-DFE5-48B9-B4CD-8E7355B39745}" srcOrd="1" destOrd="0" presId="urn:microsoft.com/office/officeart/2018/2/layout/IconCircleList"/>
    <dgm:cxn modelId="{1F696DB2-ACF2-45C4-B818-41E9E13DDE75}" type="presParOf" srcId="{6F88D4F1-5790-4A36-A7C8-187ED5972AAD}" destId="{E4F99DA4-F748-4DEF-AD1D-3AC7017D8E32}" srcOrd="2" destOrd="0" presId="urn:microsoft.com/office/officeart/2018/2/layout/IconCircleList"/>
    <dgm:cxn modelId="{6E059492-6640-4952-B347-AC61E9A5B6C7}" type="presParOf" srcId="{6F88D4F1-5790-4A36-A7C8-187ED5972AAD}" destId="{E1FCD3B7-3A86-4078-B2DA-D0FE29E76916}" srcOrd="3" destOrd="0" presId="urn:microsoft.com/office/officeart/2018/2/layout/IconCircleList"/>
    <dgm:cxn modelId="{890B583F-3955-4782-97C1-15461ED296A6}" type="presParOf" srcId="{434D1EF8-FF44-4B23-9A90-5992D0595848}" destId="{57A55510-7C08-4932-8AFD-00708A006AC1}" srcOrd="9" destOrd="0" presId="urn:microsoft.com/office/officeart/2018/2/layout/IconCircleList"/>
    <dgm:cxn modelId="{5FAA540C-5D33-41B7-AAAD-83192EF62493}" type="presParOf" srcId="{434D1EF8-FF44-4B23-9A90-5992D0595848}" destId="{AFDA78D1-3A7D-4BAB-8FD4-DC5FF0C6AC33}" srcOrd="10" destOrd="0" presId="urn:microsoft.com/office/officeart/2018/2/layout/IconCircleList"/>
    <dgm:cxn modelId="{BB35B4AE-CE64-4A5C-96F2-0D2A47F452E3}" type="presParOf" srcId="{AFDA78D1-3A7D-4BAB-8FD4-DC5FF0C6AC33}" destId="{117FDEF7-070D-47F0-889C-60B36DF6FD5B}" srcOrd="0" destOrd="0" presId="urn:microsoft.com/office/officeart/2018/2/layout/IconCircleList"/>
    <dgm:cxn modelId="{E588EC79-0F2B-4D05-B531-46A1D21EF143}" type="presParOf" srcId="{AFDA78D1-3A7D-4BAB-8FD4-DC5FF0C6AC33}" destId="{DD1A7B06-BE03-477B-84A6-1F72486997D5}" srcOrd="1" destOrd="0" presId="urn:microsoft.com/office/officeart/2018/2/layout/IconCircleList"/>
    <dgm:cxn modelId="{66283895-5682-44D9-93A8-EB94438C364D}" type="presParOf" srcId="{AFDA78D1-3A7D-4BAB-8FD4-DC5FF0C6AC33}" destId="{19E5A2CE-B753-4EB3-8A7C-DD3AB97B3566}" srcOrd="2" destOrd="0" presId="urn:microsoft.com/office/officeart/2018/2/layout/IconCircleList"/>
    <dgm:cxn modelId="{06E1E644-8C11-4BEB-9805-B0AD6050C674}" type="presParOf" srcId="{AFDA78D1-3A7D-4BAB-8FD4-DC5FF0C6AC33}" destId="{EE0B4843-79F7-4089-B626-0BD7B84F704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DA02DA-AAF3-4DE8-B36C-240A7F752691}" type="doc">
      <dgm:prSet loTypeId="urn:microsoft.com/office/officeart/2005/8/layout/cycle1" loCatId="cycle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7989FE2-5741-4606-8545-1C4BA9865798}">
      <dgm:prSet/>
      <dgm:spPr/>
      <dgm:t>
        <a:bodyPr/>
        <a:lstStyle/>
        <a:p>
          <a:r>
            <a:rPr lang="pl-PL"/>
            <a:t>metoda eksperymentalna (laboratoryjna)</a:t>
          </a:r>
          <a:endParaRPr lang="en-US"/>
        </a:p>
      </dgm:t>
    </dgm:pt>
    <dgm:pt modelId="{00C0D1C9-309E-4996-A6B5-E7ECF13E6081}" type="parTrans" cxnId="{969F3E47-B503-4516-BE71-E3262565AD90}">
      <dgm:prSet/>
      <dgm:spPr/>
      <dgm:t>
        <a:bodyPr/>
        <a:lstStyle/>
        <a:p>
          <a:endParaRPr lang="en-US"/>
        </a:p>
      </dgm:t>
    </dgm:pt>
    <dgm:pt modelId="{F3DF75F1-F824-4614-9096-0ECF38C1589D}" type="sibTrans" cxnId="{969F3E47-B503-4516-BE71-E3262565AD90}">
      <dgm:prSet/>
      <dgm:spPr/>
      <dgm:t>
        <a:bodyPr/>
        <a:lstStyle/>
        <a:p>
          <a:endParaRPr lang="en-US"/>
        </a:p>
      </dgm:t>
    </dgm:pt>
    <dgm:pt modelId="{69C28103-AE4C-4A21-AA3A-67D28731D29F}">
      <dgm:prSet/>
      <dgm:spPr/>
      <dgm:t>
        <a:bodyPr/>
        <a:lstStyle/>
        <a:p>
          <a:r>
            <a:rPr lang="pl-PL"/>
            <a:t>Obróbka surowych danych eksperymentalnych  </a:t>
          </a:r>
          <a:endParaRPr lang="en-US"/>
        </a:p>
      </dgm:t>
    </dgm:pt>
    <dgm:pt modelId="{B69348AB-BABB-41CE-A230-64EEAE68507F}" type="parTrans" cxnId="{AA11B93F-C6EA-402D-B080-2E579CAE2CF2}">
      <dgm:prSet/>
      <dgm:spPr/>
      <dgm:t>
        <a:bodyPr/>
        <a:lstStyle/>
        <a:p>
          <a:endParaRPr lang="en-US"/>
        </a:p>
      </dgm:t>
    </dgm:pt>
    <dgm:pt modelId="{B039DA91-9916-4840-96A5-D0B2D343D2D0}" type="sibTrans" cxnId="{AA11B93F-C6EA-402D-B080-2E579CAE2CF2}">
      <dgm:prSet/>
      <dgm:spPr/>
      <dgm:t>
        <a:bodyPr/>
        <a:lstStyle/>
        <a:p>
          <a:endParaRPr lang="en-US"/>
        </a:p>
      </dgm:t>
    </dgm:pt>
    <dgm:pt modelId="{42BE129E-026A-445B-A968-13D370BA5713}">
      <dgm:prSet/>
      <dgm:spPr/>
      <dgm:t>
        <a:bodyPr/>
        <a:lstStyle/>
        <a:p>
          <a:r>
            <a:rPr lang="pl-PL"/>
            <a:t>dyskusja i analiza wyników</a:t>
          </a:r>
          <a:endParaRPr lang="en-US"/>
        </a:p>
      </dgm:t>
    </dgm:pt>
    <dgm:pt modelId="{585A7E23-EB05-4B27-A0F6-C501F6E65933}" type="parTrans" cxnId="{F9537180-F803-4593-8F15-E56CB42FBC4E}">
      <dgm:prSet/>
      <dgm:spPr/>
      <dgm:t>
        <a:bodyPr/>
        <a:lstStyle/>
        <a:p>
          <a:endParaRPr lang="en-US"/>
        </a:p>
      </dgm:t>
    </dgm:pt>
    <dgm:pt modelId="{29C4004E-B98B-4C0F-9CBE-CCA3E60D5B01}" type="sibTrans" cxnId="{F9537180-F803-4593-8F15-E56CB42FBC4E}">
      <dgm:prSet/>
      <dgm:spPr/>
      <dgm:t>
        <a:bodyPr/>
        <a:lstStyle/>
        <a:p>
          <a:endParaRPr lang="en-US"/>
        </a:p>
      </dgm:t>
    </dgm:pt>
    <dgm:pt modelId="{2635C97B-C727-4AB3-A885-119B59EC79F5}">
      <dgm:prSet/>
      <dgm:spPr/>
      <dgm:t>
        <a:bodyPr/>
        <a:lstStyle/>
        <a:p>
          <a:r>
            <a:rPr lang="pl-PL"/>
            <a:t>praca z materiałami źródłowymi (widma, tabele korelacyjne)</a:t>
          </a:r>
          <a:endParaRPr lang="en-US"/>
        </a:p>
      </dgm:t>
    </dgm:pt>
    <dgm:pt modelId="{78AF29BF-21AC-446C-8AF3-C76216166250}" type="parTrans" cxnId="{0BCABCFF-6D35-4660-9905-29E34BCF4CB2}">
      <dgm:prSet/>
      <dgm:spPr/>
      <dgm:t>
        <a:bodyPr/>
        <a:lstStyle/>
        <a:p>
          <a:endParaRPr lang="en-US"/>
        </a:p>
      </dgm:t>
    </dgm:pt>
    <dgm:pt modelId="{358284DA-B1B5-42CA-A1FA-5679743AA6F4}" type="sibTrans" cxnId="{0BCABCFF-6D35-4660-9905-29E34BCF4CB2}">
      <dgm:prSet/>
      <dgm:spPr/>
      <dgm:t>
        <a:bodyPr/>
        <a:lstStyle/>
        <a:p>
          <a:endParaRPr lang="en-US"/>
        </a:p>
      </dgm:t>
    </dgm:pt>
    <dgm:pt modelId="{8A11FF45-45DB-4693-9E1F-8D5E13049FD1}" type="pres">
      <dgm:prSet presAssocID="{82DA02DA-AAF3-4DE8-B36C-240A7F752691}" presName="cycle" presStyleCnt="0">
        <dgm:presLayoutVars>
          <dgm:dir/>
          <dgm:resizeHandles val="exact"/>
        </dgm:presLayoutVars>
      </dgm:prSet>
      <dgm:spPr/>
    </dgm:pt>
    <dgm:pt modelId="{058F8D8F-A37F-4C9F-9E5F-9C7D4C4A2A4A}" type="pres">
      <dgm:prSet presAssocID="{17989FE2-5741-4606-8545-1C4BA9865798}" presName="dummy" presStyleCnt="0"/>
      <dgm:spPr/>
    </dgm:pt>
    <dgm:pt modelId="{A96EA703-7694-42DD-BAF8-3C4B17187300}" type="pres">
      <dgm:prSet presAssocID="{17989FE2-5741-4606-8545-1C4BA9865798}" presName="node" presStyleLbl="revTx" presStyleIdx="0" presStyleCnt="4">
        <dgm:presLayoutVars>
          <dgm:bulletEnabled val="1"/>
        </dgm:presLayoutVars>
      </dgm:prSet>
      <dgm:spPr/>
    </dgm:pt>
    <dgm:pt modelId="{ADE18FDB-47F0-4504-902B-EB0EFBD87F20}" type="pres">
      <dgm:prSet presAssocID="{F3DF75F1-F824-4614-9096-0ECF38C1589D}" presName="sibTrans" presStyleLbl="node1" presStyleIdx="0" presStyleCnt="4"/>
      <dgm:spPr/>
    </dgm:pt>
    <dgm:pt modelId="{04505A38-93E6-47E7-B6AA-8660D5BF10A2}" type="pres">
      <dgm:prSet presAssocID="{69C28103-AE4C-4A21-AA3A-67D28731D29F}" presName="dummy" presStyleCnt="0"/>
      <dgm:spPr/>
    </dgm:pt>
    <dgm:pt modelId="{27A4D221-7873-4DC9-B964-4ABF313B8939}" type="pres">
      <dgm:prSet presAssocID="{69C28103-AE4C-4A21-AA3A-67D28731D29F}" presName="node" presStyleLbl="revTx" presStyleIdx="1" presStyleCnt="4">
        <dgm:presLayoutVars>
          <dgm:bulletEnabled val="1"/>
        </dgm:presLayoutVars>
      </dgm:prSet>
      <dgm:spPr/>
    </dgm:pt>
    <dgm:pt modelId="{1AA59222-D4CD-4C25-B41E-B08AF52F3BF2}" type="pres">
      <dgm:prSet presAssocID="{B039DA91-9916-4840-96A5-D0B2D343D2D0}" presName="sibTrans" presStyleLbl="node1" presStyleIdx="1" presStyleCnt="4"/>
      <dgm:spPr/>
    </dgm:pt>
    <dgm:pt modelId="{88523D5B-FF25-44DB-BE48-A025816E5799}" type="pres">
      <dgm:prSet presAssocID="{42BE129E-026A-445B-A968-13D370BA5713}" presName="dummy" presStyleCnt="0"/>
      <dgm:spPr/>
    </dgm:pt>
    <dgm:pt modelId="{DFA9908C-65E0-4808-95D0-E72E81AE70BB}" type="pres">
      <dgm:prSet presAssocID="{42BE129E-026A-445B-A968-13D370BA5713}" presName="node" presStyleLbl="revTx" presStyleIdx="2" presStyleCnt="4">
        <dgm:presLayoutVars>
          <dgm:bulletEnabled val="1"/>
        </dgm:presLayoutVars>
      </dgm:prSet>
      <dgm:spPr/>
    </dgm:pt>
    <dgm:pt modelId="{1B66D573-5F4A-4C5C-A1F9-6F123188E4CF}" type="pres">
      <dgm:prSet presAssocID="{29C4004E-B98B-4C0F-9CBE-CCA3E60D5B01}" presName="sibTrans" presStyleLbl="node1" presStyleIdx="2" presStyleCnt="4"/>
      <dgm:spPr/>
    </dgm:pt>
    <dgm:pt modelId="{1566DE52-A2F9-43DA-8EF4-473DE009A88B}" type="pres">
      <dgm:prSet presAssocID="{2635C97B-C727-4AB3-A885-119B59EC79F5}" presName="dummy" presStyleCnt="0"/>
      <dgm:spPr/>
    </dgm:pt>
    <dgm:pt modelId="{B68A15FA-C676-4F4B-A783-66A2ED0EFE8B}" type="pres">
      <dgm:prSet presAssocID="{2635C97B-C727-4AB3-A885-119B59EC79F5}" presName="node" presStyleLbl="revTx" presStyleIdx="3" presStyleCnt="4" custRadScaleRad="93326" custRadScaleInc="-15359">
        <dgm:presLayoutVars>
          <dgm:bulletEnabled val="1"/>
        </dgm:presLayoutVars>
      </dgm:prSet>
      <dgm:spPr/>
    </dgm:pt>
    <dgm:pt modelId="{742E6B6F-A4E9-4446-957C-20073BDDB47C}" type="pres">
      <dgm:prSet presAssocID="{358284DA-B1B5-42CA-A1FA-5679743AA6F4}" presName="sibTrans" presStyleLbl="node1" presStyleIdx="3" presStyleCnt="4"/>
      <dgm:spPr/>
    </dgm:pt>
  </dgm:ptLst>
  <dgm:cxnLst>
    <dgm:cxn modelId="{0CF36A02-2110-41A7-897A-0CA41486540D}" type="presOf" srcId="{358284DA-B1B5-42CA-A1FA-5679743AA6F4}" destId="{742E6B6F-A4E9-4446-957C-20073BDDB47C}" srcOrd="0" destOrd="0" presId="urn:microsoft.com/office/officeart/2005/8/layout/cycle1"/>
    <dgm:cxn modelId="{86705A07-33F1-4E10-8723-67651E0D9AB0}" type="presOf" srcId="{42BE129E-026A-445B-A968-13D370BA5713}" destId="{DFA9908C-65E0-4808-95D0-E72E81AE70BB}" srcOrd="0" destOrd="0" presId="urn:microsoft.com/office/officeart/2005/8/layout/cycle1"/>
    <dgm:cxn modelId="{2F9BCE3A-6791-49E5-B71C-79BD5018876A}" type="presOf" srcId="{B039DA91-9916-4840-96A5-D0B2D343D2D0}" destId="{1AA59222-D4CD-4C25-B41E-B08AF52F3BF2}" srcOrd="0" destOrd="0" presId="urn:microsoft.com/office/officeart/2005/8/layout/cycle1"/>
    <dgm:cxn modelId="{AA11B93F-C6EA-402D-B080-2E579CAE2CF2}" srcId="{82DA02DA-AAF3-4DE8-B36C-240A7F752691}" destId="{69C28103-AE4C-4A21-AA3A-67D28731D29F}" srcOrd="1" destOrd="0" parTransId="{B69348AB-BABB-41CE-A230-64EEAE68507F}" sibTransId="{B039DA91-9916-4840-96A5-D0B2D343D2D0}"/>
    <dgm:cxn modelId="{969F3E47-B503-4516-BE71-E3262565AD90}" srcId="{82DA02DA-AAF3-4DE8-B36C-240A7F752691}" destId="{17989FE2-5741-4606-8545-1C4BA9865798}" srcOrd="0" destOrd="0" parTransId="{00C0D1C9-309E-4996-A6B5-E7ECF13E6081}" sibTransId="{F3DF75F1-F824-4614-9096-0ECF38C1589D}"/>
    <dgm:cxn modelId="{79C64069-7CA6-41B2-B0AB-C74427B84715}" type="presOf" srcId="{F3DF75F1-F824-4614-9096-0ECF38C1589D}" destId="{ADE18FDB-47F0-4504-902B-EB0EFBD87F20}" srcOrd="0" destOrd="0" presId="urn:microsoft.com/office/officeart/2005/8/layout/cycle1"/>
    <dgm:cxn modelId="{75F33650-376F-4FCC-AB87-2A889DE6B7AC}" type="presOf" srcId="{17989FE2-5741-4606-8545-1C4BA9865798}" destId="{A96EA703-7694-42DD-BAF8-3C4B17187300}" srcOrd="0" destOrd="0" presId="urn:microsoft.com/office/officeart/2005/8/layout/cycle1"/>
    <dgm:cxn modelId="{7C1B3D78-C378-4435-80D6-07C7C129EDFE}" type="presOf" srcId="{69C28103-AE4C-4A21-AA3A-67D28731D29F}" destId="{27A4D221-7873-4DC9-B964-4ABF313B8939}" srcOrd="0" destOrd="0" presId="urn:microsoft.com/office/officeart/2005/8/layout/cycle1"/>
    <dgm:cxn modelId="{F9537180-F803-4593-8F15-E56CB42FBC4E}" srcId="{82DA02DA-AAF3-4DE8-B36C-240A7F752691}" destId="{42BE129E-026A-445B-A968-13D370BA5713}" srcOrd="2" destOrd="0" parTransId="{585A7E23-EB05-4B27-A0F6-C501F6E65933}" sibTransId="{29C4004E-B98B-4C0F-9CBE-CCA3E60D5B01}"/>
    <dgm:cxn modelId="{2D74998B-F331-4270-9ADC-0128139122E4}" type="presOf" srcId="{2635C97B-C727-4AB3-A885-119B59EC79F5}" destId="{B68A15FA-C676-4F4B-A783-66A2ED0EFE8B}" srcOrd="0" destOrd="0" presId="urn:microsoft.com/office/officeart/2005/8/layout/cycle1"/>
    <dgm:cxn modelId="{0416008F-3A53-40A1-BDA0-B6DE4E1DBCA0}" type="presOf" srcId="{29C4004E-B98B-4C0F-9CBE-CCA3E60D5B01}" destId="{1B66D573-5F4A-4C5C-A1F9-6F123188E4CF}" srcOrd="0" destOrd="0" presId="urn:microsoft.com/office/officeart/2005/8/layout/cycle1"/>
    <dgm:cxn modelId="{DBBCC099-582E-45C0-BEE4-C16660F6AF8D}" type="presOf" srcId="{82DA02DA-AAF3-4DE8-B36C-240A7F752691}" destId="{8A11FF45-45DB-4693-9E1F-8D5E13049FD1}" srcOrd="0" destOrd="0" presId="urn:microsoft.com/office/officeart/2005/8/layout/cycle1"/>
    <dgm:cxn modelId="{0BCABCFF-6D35-4660-9905-29E34BCF4CB2}" srcId="{82DA02DA-AAF3-4DE8-B36C-240A7F752691}" destId="{2635C97B-C727-4AB3-A885-119B59EC79F5}" srcOrd="3" destOrd="0" parTransId="{78AF29BF-21AC-446C-8AF3-C76216166250}" sibTransId="{358284DA-B1B5-42CA-A1FA-5679743AA6F4}"/>
    <dgm:cxn modelId="{40EBDCFD-F09E-473A-964B-5DE576408D37}" type="presParOf" srcId="{8A11FF45-45DB-4693-9E1F-8D5E13049FD1}" destId="{058F8D8F-A37F-4C9F-9E5F-9C7D4C4A2A4A}" srcOrd="0" destOrd="0" presId="urn:microsoft.com/office/officeart/2005/8/layout/cycle1"/>
    <dgm:cxn modelId="{52AAF8A7-8024-45C0-9926-E8C3840A053E}" type="presParOf" srcId="{8A11FF45-45DB-4693-9E1F-8D5E13049FD1}" destId="{A96EA703-7694-42DD-BAF8-3C4B17187300}" srcOrd="1" destOrd="0" presId="urn:microsoft.com/office/officeart/2005/8/layout/cycle1"/>
    <dgm:cxn modelId="{9A853A6F-A5F7-4CFA-B4A7-717CAD4513BC}" type="presParOf" srcId="{8A11FF45-45DB-4693-9E1F-8D5E13049FD1}" destId="{ADE18FDB-47F0-4504-902B-EB0EFBD87F20}" srcOrd="2" destOrd="0" presId="urn:microsoft.com/office/officeart/2005/8/layout/cycle1"/>
    <dgm:cxn modelId="{87DA5950-60B7-4C04-916F-736256E1A1AE}" type="presParOf" srcId="{8A11FF45-45DB-4693-9E1F-8D5E13049FD1}" destId="{04505A38-93E6-47E7-B6AA-8660D5BF10A2}" srcOrd="3" destOrd="0" presId="urn:microsoft.com/office/officeart/2005/8/layout/cycle1"/>
    <dgm:cxn modelId="{03C1DD66-5D89-40DA-BF33-7058DE98778C}" type="presParOf" srcId="{8A11FF45-45DB-4693-9E1F-8D5E13049FD1}" destId="{27A4D221-7873-4DC9-B964-4ABF313B8939}" srcOrd="4" destOrd="0" presId="urn:microsoft.com/office/officeart/2005/8/layout/cycle1"/>
    <dgm:cxn modelId="{ED21F4F7-1A93-4226-9A70-06FD1A97EB2A}" type="presParOf" srcId="{8A11FF45-45DB-4693-9E1F-8D5E13049FD1}" destId="{1AA59222-D4CD-4C25-B41E-B08AF52F3BF2}" srcOrd="5" destOrd="0" presId="urn:microsoft.com/office/officeart/2005/8/layout/cycle1"/>
    <dgm:cxn modelId="{11C31EB6-762A-4BA9-98BD-38C7523DE370}" type="presParOf" srcId="{8A11FF45-45DB-4693-9E1F-8D5E13049FD1}" destId="{88523D5B-FF25-44DB-BE48-A025816E5799}" srcOrd="6" destOrd="0" presId="urn:microsoft.com/office/officeart/2005/8/layout/cycle1"/>
    <dgm:cxn modelId="{15F79287-4604-4240-98AF-E819E36C74CB}" type="presParOf" srcId="{8A11FF45-45DB-4693-9E1F-8D5E13049FD1}" destId="{DFA9908C-65E0-4808-95D0-E72E81AE70BB}" srcOrd="7" destOrd="0" presId="urn:microsoft.com/office/officeart/2005/8/layout/cycle1"/>
    <dgm:cxn modelId="{9140D0AD-57BD-476E-9128-FA563DCD387B}" type="presParOf" srcId="{8A11FF45-45DB-4693-9E1F-8D5E13049FD1}" destId="{1B66D573-5F4A-4C5C-A1F9-6F123188E4CF}" srcOrd="8" destOrd="0" presId="urn:microsoft.com/office/officeart/2005/8/layout/cycle1"/>
    <dgm:cxn modelId="{4E761F5F-B046-454F-8BAB-FCB6119326C9}" type="presParOf" srcId="{8A11FF45-45DB-4693-9E1F-8D5E13049FD1}" destId="{1566DE52-A2F9-43DA-8EF4-473DE009A88B}" srcOrd="9" destOrd="0" presId="urn:microsoft.com/office/officeart/2005/8/layout/cycle1"/>
    <dgm:cxn modelId="{48A2425C-F2D6-49AE-ABFC-75AEB8F2987F}" type="presParOf" srcId="{8A11FF45-45DB-4693-9E1F-8D5E13049FD1}" destId="{B68A15FA-C676-4F4B-A783-66A2ED0EFE8B}" srcOrd="10" destOrd="0" presId="urn:microsoft.com/office/officeart/2005/8/layout/cycle1"/>
    <dgm:cxn modelId="{69A411D8-BBFB-46E2-9C2C-608C7FD7541E}" type="presParOf" srcId="{8A11FF45-45DB-4693-9E1F-8D5E13049FD1}" destId="{742E6B6F-A4E9-4446-957C-20073BDDB47C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FA5494-5068-4311-8A3A-368E12EA6E17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C39EA1-D565-4A05-9730-8347B98AED38}">
      <dgm:prSet/>
      <dgm:spPr/>
      <dgm:t>
        <a:bodyPr/>
        <a:lstStyle/>
        <a:p>
          <a:r>
            <a:rPr lang="pl-PL"/>
            <a:t>Krótkie wprowadzenie:</a:t>
          </a:r>
          <a:endParaRPr lang="en-US"/>
        </a:p>
      </dgm:t>
    </dgm:pt>
    <dgm:pt modelId="{310D8442-C457-4D6B-860E-FD09AA0225EC}" type="parTrans" cxnId="{A05B1A2F-5747-432E-8ECC-030BB1620895}">
      <dgm:prSet/>
      <dgm:spPr/>
      <dgm:t>
        <a:bodyPr/>
        <a:lstStyle/>
        <a:p>
          <a:endParaRPr lang="en-US"/>
        </a:p>
      </dgm:t>
    </dgm:pt>
    <dgm:pt modelId="{A4D6A533-190B-4B3E-A99C-D3AAE1D541E3}" type="sibTrans" cxnId="{A05B1A2F-5747-432E-8ECC-030BB1620895}">
      <dgm:prSet/>
      <dgm:spPr/>
      <dgm:t>
        <a:bodyPr/>
        <a:lstStyle/>
        <a:p>
          <a:endParaRPr lang="en-US"/>
        </a:p>
      </dgm:t>
    </dgm:pt>
    <dgm:pt modelId="{3C5CB2DB-2567-4F54-B749-1EF6723D6593}">
      <dgm:prSet/>
      <dgm:spPr/>
      <dgm:t>
        <a:bodyPr/>
        <a:lstStyle/>
        <a:p>
          <a:r>
            <a:rPr lang="pl-PL"/>
            <a:t>Zasada działania spektrofotometru UV-Vis</a:t>
          </a:r>
          <a:endParaRPr lang="en-US"/>
        </a:p>
      </dgm:t>
    </dgm:pt>
    <dgm:pt modelId="{32F65A61-048D-4582-823F-6D5E0E3D9A50}" type="parTrans" cxnId="{8B778B68-02DD-4765-9090-B52ED9DC4022}">
      <dgm:prSet/>
      <dgm:spPr/>
      <dgm:t>
        <a:bodyPr/>
        <a:lstStyle/>
        <a:p>
          <a:endParaRPr lang="en-US"/>
        </a:p>
      </dgm:t>
    </dgm:pt>
    <dgm:pt modelId="{E789B991-AD89-47B6-8A46-FA5262E543A7}" type="sibTrans" cxnId="{8B778B68-02DD-4765-9090-B52ED9DC4022}">
      <dgm:prSet/>
      <dgm:spPr/>
      <dgm:t>
        <a:bodyPr/>
        <a:lstStyle/>
        <a:p>
          <a:endParaRPr lang="en-US"/>
        </a:p>
      </dgm:t>
    </dgm:pt>
    <dgm:pt modelId="{63B3CE1A-8638-42A8-A0FB-CE6AA1CD7301}">
      <dgm:prSet/>
      <dgm:spPr/>
      <dgm:t>
        <a:bodyPr/>
        <a:lstStyle/>
        <a:p>
          <a:r>
            <a:rPr lang="pl-PL"/>
            <a:t>Omówienie metody ilościowego oznaczania związku w roztworze</a:t>
          </a:r>
          <a:endParaRPr lang="en-US"/>
        </a:p>
      </dgm:t>
    </dgm:pt>
    <dgm:pt modelId="{02F2315E-177B-4E6D-BE33-E438CA725BC2}" type="parTrans" cxnId="{A3876401-FFBC-4005-B58E-D1C5A8BBF7F5}">
      <dgm:prSet/>
      <dgm:spPr/>
      <dgm:t>
        <a:bodyPr/>
        <a:lstStyle/>
        <a:p>
          <a:endParaRPr lang="en-US"/>
        </a:p>
      </dgm:t>
    </dgm:pt>
    <dgm:pt modelId="{8ADF5F4F-01F9-4E84-9167-3576C7DCD9FB}" type="sibTrans" cxnId="{A3876401-FFBC-4005-B58E-D1C5A8BBF7F5}">
      <dgm:prSet/>
      <dgm:spPr/>
      <dgm:t>
        <a:bodyPr/>
        <a:lstStyle/>
        <a:p>
          <a:endParaRPr lang="en-US"/>
        </a:p>
      </dgm:t>
    </dgm:pt>
    <dgm:pt modelId="{EC361F7A-8F97-4211-8069-A2EEB766FE8B}">
      <dgm:prSet/>
      <dgm:spPr/>
      <dgm:t>
        <a:bodyPr/>
        <a:lstStyle/>
        <a:p>
          <a:r>
            <a:rPr lang="pl-PL"/>
            <a:t>Cześć praktyczna:</a:t>
          </a:r>
          <a:endParaRPr lang="en-US"/>
        </a:p>
      </dgm:t>
    </dgm:pt>
    <dgm:pt modelId="{3ED4703A-4329-4533-A4C0-B8CA205B817E}" type="parTrans" cxnId="{0C16BD33-3163-45E2-8A58-CC62F38C2E03}">
      <dgm:prSet/>
      <dgm:spPr/>
      <dgm:t>
        <a:bodyPr/>
        <a:lstStyle/>
        <a:p>
          <a:endParaRPr lang="en-US"/>
        </a:p>
      </dgm:t>
    </dgm:pt>
    <dgm:pt modelId="{A61D605F-3580-4364-B187-05F1FFB16799}" type="sibTrans" cxnId="{0C16BD33-3163-45E2-8A58-CC62F38C2E03}">
      <dgm:prSet/>
      <dgm:spPr/>
      <dgm:t>
        <a:bodyPr/>
        <a:lstStyle/>
        <a:p>
          <a:endParaRPr lang="en-US"/>
        </a:p>
      </dgm:t>
    </dgm:pt>
    <dgm:pt modelId="{EAE55F38-A283-4472-AC5F-04B91D3A63C7}">
      <dgm:prSet/>
      <dgm:spPr/>
      <dgm:t>
        <a:bodyPr/>
        <a:lstStyle/>
        <a:p>
          <a:r>
            <a:rPr lang="pl-PL"/>
            <a:t>Przygotowanie 10 roztworów badanego związku o określonych stężeniach oraz jednego o nieznanym stężeniu</a:t>
          </a:r>
          <a:endParaRPr lang="en-US"/>
        </a:p>
      </dgm:t>
    </dgm:pt>
    <dgm:pt modelId="{972E9602-31EE-4A86-9A98-5DAE0849BE86}" type="parTrans" cxnId="{268D30F9-737E-4452-9CF4-E249D848F183}">
      <dgm:prSet/>
      <dgm:spPr/>
      <dgm:t>
        <a:bodyPr/>
        <a:lstStyle/>
        <a:p>
          <a:endParaRPr lang="en-US"/>
        </a:p>
      </dgm:t>
    </dgm:pt>
    <dgm:pt modelId="{9C3E5D33-04E7-428B-AF07-6A59C92BF7A1}" type="sibTrans" cxnId="{268D30F9-737E-4452-9CF4-E249D848F183}">
      <dgm:prSet/>
      <dgm:spPr/>
      <dgm:t>
        <a:bodyPr/>
        <a:lstStyle/>
        <a:p>
          <a:endParaRPr lang="en-US"/>
        </a:p>
      </dgm:t>
    </dgm:pt>
    <dgm:pt modelId="{ED4C1D28-D773-49E3-828A-0D57FBBE9114}">
      <dgm:prSet/>
      <dgm:spPr/>
      <dgm:t>
        <a:bodyPr/>
        <a:lstStyle/>
        <a:p>
          <a:r>
            <a:rPr lang="pl-PL"/>
            <a:t>Analiza i interpretacja wyników:</a:t>
          </a:r>
          <a:endParaRPr lang="en-US"/>
        </a:p>
      </dgm:t>
    </dgm:pt>
    <dgm:pt modelId="{2BEBB527-4887-49AB-9287-5DB3576494C1}" type="parTrans" cxnId="{8F405E03-60D1-4FB0-A78F-4E3B5AC60BEF}">
      <dgm:prSet/>
      <dgm:spPr/>
      <dgm:t>
        <a:bodyPr/>
        <a:lstStyle/>
        <a:p>
          <a:endParaRPr lang="en-US"/>
        </a:p>
      </dgm:t>
    </dgm:pt>
    <dgm:pt modelId="{7F631A43-09AE-4F99-BD80-72A5C3B937E5}" type="sibTrans" cxnId="{8F405E03-60D1-4FB0-A78F-4E3B5AC60BEF}">
      <dgm:prSet/>
      <dgm:spPr/>
      <dgm:t>
        <a:bodyPr/>
        <a:lstStyle/>
        <a:p>
          <a:endParaRPr lang="en-US"/>
        </a:p>
      </dgm:t>
    </dgm:pt>
    <dgm:pt modelId="{E033A645-C120-41ED-80F2-B3FF2C2CDEBB}">
      <dgm:prSet/>
      <dgm:spPr/>
      <dgm:t>
        <a:bodyPr/>
        <a:lstStyle/>
        <a:p>
          <a:r>
            <a:rPr lang="pl-PL"/>
            <a:t>Interpretacja otrzymanych widm UV-Vis</a:t>
          </a:r>
          <a:endParaRPr lang="en-US"/>
        </a:p>
      </dgm:t>
    </dgm:pt>
    <dgm:pt modelId="{B5E08A8C-296D-416D-9B78-AB4145A2F681}" type="parTrans" cxnId="{49CB8CEF-A0DA-45A1-8737-0FFEAB95B15A}">
      <dgm:prSet/>
      <dgm:spPr/>
      <dgm:t>
        <a:bodyPr/>
        <a:lstStyle/>
        <a:p>
          <a:endParaRPr lang="en-US"/>
        </a:p>
      </dgm:t>
    </dgm:pt>
    <dgm:pt modelId="{5C0FCBBE-06C8-4B31-81CC-1A9524FAA0EE}" type="sibTrans" cxnId="{49CB8CEF-A0DA-45A1-8737-0FFEAB95B15A}">
      <dgm:prSet/>
      <dgm:spPr/>
      <dgm:t>
        <a:bodyPr/>
        <a:lstStyle/>
        <a:p>
          <a:endParaRPr lang="en-US"/>
        </a:p>
      </dgm:t>
    </dgm:pt>
    <dgm:pt modelId="{40D1F63A-5292-4C24-AE14-A3913D9AB6CE}">
      <dgm:prSet/>
      <dgm:spPr/>
      <dgm:t>
        <a:bodyPr/>
        <a:lstStyle/>
        <a:p>
          <a:r>
            <a:rPr lang="pl-PL"/>
            <a:t>Wyznaczenie krzywej wzorcowej i wyznaczenie zawartości związku w roztworze o nieznanym stężeniu</a:t>
          </a:r>
          <a:endParaRPr lang="en-US"/>
        </a:p>
      </dgm:t>
    </dgm:pt>
    <dgm:pt modelId="{F601CE69-9171-49C2-AA14-E8C6325540C0}" type="parTrans" cxnId="{BBBEDD72-E520-4113-9E8B-BA8276452AAE}">
      <dgm:prSet/>
      <dgm:spPr/>
      <dgm:t>
        <a:bodyPr/>
        <a:lstStyle/>
        <a:p>
          <a:endParaRPr lang="en-US"/>
        </a:p>
      </dgm:t>
    </dgm:pt>
    <dgm:pt modelId="{1951D0FE-359D-4960-9424-2DFC72E70396}" type="sibTrans" cxnId="{BBBEDD72-E520-4113-9E8B-BA8276452AAE}">
      <dgm:prSet/>
      <dgm:spPr/>
      <dgm:t>
        <a:bodyPr/>
        <a:lstStyle/>
        <a:p>
          <a:endParaRPr lang="en-US"/>
        </a:p>
      </dgm:t>
    </dgm:pt>
    <dgm:pt modelId="{E8422D4E-9C33-465A-BBCE-22CACA7C7F87}">
      <dgm:prSet/>
      <dgm:spPr/>
      <dgm:t>
        <a:bodyPr/>
        <a:lstStyle/>
        <a:p>
          <a:r>
            <a:rPr lang="pl-PL"/>
            <a:t>Wykonanie widm UV-Vis przygotowanych roztworów</a:t>
          </a:r>
          <a:endParaRPr lang="en-US"/>
        </a:p>
      </dgm:t>
    </dgm:pt>
    <dgm:pt modelId="{BB76AA05-5604-475E-BFF0-69F76478DAC1}" type="parTrans" cxnId="{809567EF-1F44-473B-BB6D-DFEC5ED8A702}">
      <dgm:prSet/>
      <dgm:spPr/>
    </dgm:pt>
    <dgm:pt modelId="{9DFB7DD1-EC81-4B95-9FB9-885E21373F78}" type="sibTrans" cxnId="{809567EF-1F44-473B-BB6D-DFEC5ED8A702}">
      <dgm:prSet/>
      <dgm:spPr/>
    </dgm:pt>
    <dgm:pt modelId="{66D31B55-633D-4C11-B161-B2380245B624}" type="pres">
      <dgm:prSet presAssocID="{6FFA5494-5068-4311-8A3A-368E12EA6E17}" presName="linear" presStyleCnt="0">
        <dgm:presLayoutVars>
          <dgm:dir/>
          <dgm:animLvl val="lvl"/>
          <dgm:resizeHandles val="exact"/>
        </dgm:presLayoutVars>
      </dgm:prSet>
      <dgm:spPr/>
    </dgm:pt>
    <dgm:pt modelId="{9D070F59-13F2-488E-967D-90CE0164EF01}" type="pres">
      <dgm:prSet presAssocID="{86C39EA1-D565-4A05-9730-8347B98AED38}" presName="parentLin" presStyleCnt="0"/>
      <dgm:spPr/>
    </dgm:pt>
    <dgm:pt modelId="{B5BC93B1-B8D1-4AA0-A4E2-24EFAD50E04F}" type="pres">
      <dgm:prSet presAssocID="{86C39EA1-D565-4A05-9730-8347B98AED38}" presName="parentLeftMargin" presStyleLbl="node1" presStyleIdx="0" presStyleCnt="3"/>
      <dgm:spPr/>
    </dgm:pt>
    <dgm:pt modelId="{C5ABEC89-32FA-44A5-BE14-ADA377CE2087}" type="pres">
      <dgm:prSet presAssocID="{86C39EA1-D565-4A05-9730-8347B98AED3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1CFB39D-C588-4AAF-BCEE-C92ECE5AE8DA}" type="pres">
      <dgm:prSet presAssocID="{86C39EA1-D565-4A05-9730-8347B98AED38}" presName="negativeSpace" presStyleCnt="0"/>
      <dgm:spPr/>
    </dgm:pt>
    <dgm:pt modelId="{9B232F8D-98BA-4A6D-B75B-A2159F4E154E}" type="pres">
      <dgm:prSet presAssocID="{86C39EA1-D565-4A05-9730-8347B98AED38}" presName="childText" presStyleLbl="conFgAcc1" presStyleIdx="0" presStyleCnt="3">
        <dgm:presLayoutVars>
          <dgm:bulletEnabled val="1"/>
        </dgm:presLayoutVars>
      </dgm:prSet>
      <dgm:spPr/>
    </dgm:pt>
    <dgm:pt modelId="{6A806342-0C1A-407C-91C7-3E3697B5A41F}" type="pres">
      <dgm:prSet presAssocID="{A4D6A533-190B-4B3E-A99C-D3AAE1D541E3}" presName="spaceBetweenRectangles" presStyleCnt="0"/>
      <dgm:spPr/>
    </dgm:pt>
    <dgm:pt modelId="{AD620936-BB78-43DD-A621-BC83142AF868}" type="pres">
      <dgm:prSet presAssocID="{EC361F7A-8F97-4211-8069-A2EEB766FE8B}" presName="parentLin" presStyleCnt="0"/>
      <dgm:spPr/>
    </dgm:pt>
    <dgm:pt modelId="{8F558B0E-DF06-4BB3-B92C-8F4239FC463C}" type="pres">
      <dgm:prSet presAssocID="{EC361F7A-8F97-4211-8069-A2EEB766FE8B}" presName="parentLeftMargin" presStyleLbl="node1" presStyleIdx="0" presStyleCnt="3"/>
      <dgm:spPr/>
    </dgm:pt>
    <dgm:pt modelId="{12867633-B506-4C6E-B575-0E5E74093798}" type="pres">
      <dgm:prSet presAssocID="{EC361F7A-8F97-4211-8069-A2EEB766FE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D9AE6FA-E6F2-40DF-87A7-34E4ED27B690}" type="pres">
      <dgm:prSet presAssocID="{EC361F7A-8F97-4211-8069-A2EEB766FE8B}" presName="negativeSpace" presStyleCnt="0"/>
      <dgm:spPr/>
    </dgm:pt>
    <dgm:pt modelId="{33280451-2A80-4C88-B8E3-0EB88C6CCE6A}" type="pres">
      <dgm:prSet presAssocID="{EC361F7A-8F97-4211-8069-A2EEB766FE8B}" presName="childText" presStyleLbl="conFgAcc1" presStyleIdx="1" presStyleCnt="3">
        <dgm:presLayoutVars>
          <dgm:bulletEnabled val="1"/>
        </dgm:presLayoutVars>
      </dgm:prSet>
      <dgm:spPr/>
    </dgm:pt>
    <dgm:pt modelId="{F1DD6885-61A9-4234-B47B-9BF6483C660D}" type="pres">
      <dgm:prSet presAssocID="{A61D605F-3580-4364-B187-05F1FFB16799}" presName="spaceBetweenRectangles" presStyleCnt="0"/>
      <dgm:spPr/>
    </dgm:pt>
    <dgm:pt modelId="{8CE219BF-2876-4D9B-A267-B946432057F4}" type="pres">
      <dgm:prSet presAssocID="{ED4C1D28-D773-49E3-828A-0D57FBBE9114}" presName="parentLin" presStyleCnt="0"/>
      <dgm:spPr/>
    </dgm:pt>
    <dgm:pt modelId="{2AB85BAA-3B35-4313-97D6-7ABF8053073D}" type="pres">
      <dgm:prSet presAssocID="{ED4C1D28-D773-49E3-828A-0D57FBBE9114}" presName="parentLeftMargin" presStyleLbl="node1" presStyleIdx="1" presStyleCnt="3"/>
      <dgm:spPr/>
    </dgm:pt>
    <dgm:pt modelId="{67F234B8-7843-44B0-BD80-E1FA4D71456F}" type="pres">
      <dgm:prSet presAssocID="{ED4C1D28-D773-49E3-828A-0D57FBBE911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EEB5A94-ADA9-43E7-BEB4-4F6D5A2E3AD2}" type="pres">
      <dgm:prSet presAssocID="{ED4C1D28-D773-49E3-828A-0D57FBBE9114}" presName="negativeSpace" presStyleCnt="0"/>
      <dgm:spPr/>
    </dgm:pt>
    <dgm:pt modelId="{86655C58-CCA0-46D0-A5E8-E20537B48CC7}" type="pres">
      <dgm:prSet presAssocID="{ED4C1D28-D773-49E3-828A-0D57FBBE91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3876401-FFBC-4005-B58E-D1C5A8BBF7F5}" srcId="{86C39EA1-D565-4A05-9730-8347B98AED38}" destId="{63B3CE1A-8638-42A8-A0FB-CE6AA1CD7301}" srcOrd="1" destOrd="0" parTransId="{02F2315E-177B-4E6D-BE33-E438CA725BC2}" sibTransId="{8ADF5F4F-01F9-4E84-9167-3576C7DCD9FB}"/>
    <dgm:cxn modelId="{8F405E03-60D1-4FB0-A78F-4E3B5AC60BEF}" srcId="{6FFA5494-5068-4311-8A3A-368E12EA6E17}" destId="{ED4C1D28-D773-49E3-828A-0D57FBBE9114}" srcOrd="2" destOrd="0" parTransId="{2BEBB527-4887-49AB-9287-5DB3576494C1}" sibTransId="{7F631A43-09AE-4F99-BD80-72A5C3B937E5}"/>
    <dgm:cxn modelId="{5A162C06-8A80-4E1F-91FB-B2676B8D2B17}" type="presOf" srcId="{EC361F7A-8F97-4211-8069-A2EEB766FE8B}" destId="{12867633-B506-4C6E-B575-0E5E74093798}" srcOrd="1" destOrd="0" presId="urn:microsoft.com/office/officeart/2005/8/layout/list1"/>
    <dgm:cxn modelId="{C1725A0E-799A-4AB6-8F29-F9002BEA33B9}" type="presOf" srcId="{ED4C1D28-D773-49E3-828A-0D57FBBE9114}" destId="{67F234B8-7843-44B0-BD80-E1FA4D71456F}" srcOrd="1" destOrd="0" presId="urn:microsoft.com/office/officeart/2005/8/layout/list1"/>
    <dgm:cxn modelId="{8497930E-644E-418D-B3D5-AFA608C94D44}" type="presOf" srcId="{86C39EA1-D565-4A05-9730-8347B98AED38}" destId="{B5BC93B1-B8D1-4AA0-A4E2-24EFAD50E04F}" srcOrd="0" destOrd="0" presId="urn:microsoft.com/office/officeart/2005/8/layout/list1"/>
    <dgm:cxn modelId="{F317572D-6F30-4A1A-894C-86C002D6A344}" type="presOf" srcId="{E033A645-C120-41ED-80F2-B3FF2C2CDEBB}" destId="{86655C58-CCA0-46D0-A5E8-E20537B48CC7}" srcOrd="0" destOrd="0" presId="urn:microsoft.com/office/officeart/2005/8/layout/list1"/>
    <dgm:cxn modelId="{A05B1A2F-5747-432E-8ECC-030BB1620895}" srcId="{6FFA5494-5068-4311-8A3A-368E12EA6E17}" destId="{86C39EA1-D565-4A05-9730-8347B98AED38}" srcOrd="0" destOrd="0" parTransId="{310D8442-C457-4D6B-860E-FD09AA0225EC}" sibTransId="{A4D6A533-190B-4B3E-A99C-D3AAE1D541E3}"/>
    <dgm:cxn modelId="{0C16BD33-3163-45E2-8A58-CC62F38C2E03}" srcId="{6FFA5494-5068-4311-8A3A-368E12EA6E17}" destId="{EC361F7A-8F97-4211-8069-A2EEB766FE8B}" srcOrd="1" destOrd="0" parTransId="{3ED4703A-4329-4533-A4C0-B8CA205B817E}" sibTransId="{A61D605F-3580-4364-B187-05F1FFB16799}"/>
    <dgm:cxn modelId="{9A9EC741-608D-482A-8060-3905A309C31C}" type="presOf" srcId="{6FFA5494-5068-4311-8A3A-368E12EA6E17}" destId="{66D31B55-633D-4C11-B161-B2380245B624}" srcOrd="0" destOrd="0" presId="urn:microsoft.com/office/officeart/2005/8/layout/list1"/>
    <dgm:cxn modelId="{FFFDB865-6BEB-4CC1-B716-8CE5EF4BB315}" type="presOf" srcId="{3C5CB2DB-2567-4F54-B749-1EF6723D6593}" destId="{9B232F8D-98BA-4A6D-B75B-A2159F4E154E}" srcOrd="0" destOrd="0" presId="urn:microsoft.com/office/officeart/2005/8/layout/list1"/>
    <dgm:cxn modelId="{8B778B68-02DD-4765-9090-B52ED9DC4022}" srcId="{86C39EA1-D565-4A05-9730-8347B98AED38}" destId="{3C5CB2DB-2567-4F54-B749-1EF6723D6593}" srcOrd="0" destOrd="0" parTransId="{32F65A61-048D-4582-823F-6D5E0E3D9A50}" sibTransId="{E789B991-AD89-47B6-8A46-FA5262E543A7}"/>
    <dgm:cxn modelId="{BBBEDD72-E520-4113-9E8B-BA8276452AAE}" srcId="{ED4C1D28-D773-49E3-828A-0D57FBBE9114}" destId="{40D1F63A-5292-4C24-AE14-A3913D9AB6CE}" srcOrd="1" destOrd="0" parTransId="{F601CE69-9171-49C2-AA14-E8C6325540C0}" sibTransId="{1951D0FE-359D-4960-9424-2DFC72E70396}"/>
    <dgm:cxn modelId="{BB6E7093-317B-498E-95A3-1940B7EDAEEA}" type="presOf" srcId="{ED4C1D28-D773-49E3-828A-0D57FBBE9114}" destId="{2AB85BAA-3B35-4313-97D6-7ABF8053073D}" srcOrd="0" destOrd="0" presId="urn:microsoft.com/office/officeart/2005/8/layout/list1"/>
    <dgm:cxn modelId="{75171AB4-47D0-40F8-A989-FF95B630DB2F}" type="presOf" srcId="{63B3CE1A-8638-42A8-A0FB-CE6AA1CD7301}" destId="{9B232F8D-98BA-4A6D-B75B-A2159F4E154E}" srcOrd="0" destOrd="1" presId="urn:microsoft.com/office/officeart/2005/8/layout/list1"/>
    <dgm:cxn modelId="{95BEC7BD-99C5-4A26-8390-07836F78EFD4}" type="presOf" srcId="{EAE55F38-A283-4472-AC5F-04B91D3A63C7}" destId="{33280451-2A80-4C88-B8E3-0EB88C6CCE6A}" srcOrd="0" destOrd="0" presId="urn:microsoft.com/office/officeart/2005/8/layout/list1"/>
    <dgm:cxn modelId="{B7C455C7-8ECD-4AD6-B22F-EBDFE90F57A7}" type="presOf" srcId="{E8422D4E-9C33-465A-BBCE-22CACA7C7F87}" destId="{33280451-2A80-4C88-B8E3-0EB88C6CCE6A}" srcOrd="0" destOrd="1" presId="urn:microsoft.com/office/officeart/2005/8/layout/list1"/>
    <dgm:cxn modelId="{24C7C0CB-4702-4CEB-8171-1BAABBD467EC}" type="presOf" srcId="{40D1F63A-5292-4C24-AE14-A3913D9AB6CE}" destId="{86655C58-CCA0-46D0-A5E8-E20537B48CC7}" srcOrd="0" destOrd="1" presId="urn:microsoft.com/office/officeart/2005/8/layout/list1"/>
    <dgm:cxn modelId="{EB1205DF-F9F2-40A8-9769-534AE97285B4}" type="presOf" srcId="{EC361F7A-8F97-4211-8069-A2EEB766FE8B}" destId="{8F558B0E-DF06-4BB3-B92C-8F4239FC463C}" srcOrd="0" destOrd="0" presId="urn:microsoft.com/office/officeart/2005/8/layout/list1"/>
    <dgm:cxn modelId="{F3A494EE-05CF-4F28-AD09-BBB86C2EFA81}" type="presOf" srcId="{86C39EA1-D565-4A05-9730-8347B98AED38}" destId="{C5ABEC89-32FA-44A5-BE14-ADA377CE2087}" srcOrd="1" destOrd="0" presId="urn:microsoft.com/office/officeart/2005/8/layout/list1"/>
    <dgm:cxn modelId="{809567EF-1F44-473B-BB6D-DFEC5ED8A702}" srcId="{EC361F7A-8F97-4211-8069-A2EEB766FE8B}" destId="{E8422D4E-9C33-465A-BBCE-22CACA7C7F87}" srcOrd="1" destOrd="0" parTransId="{BB76AA05-5604-475E-BFF0-69F76478DAC1}" sibTransId="{9DFB7DD1-EC81-4B95-9FB9-885E21373F78}"/>
    <dgm:cxn modelId="{49CB8CEF-A0DA-45A1-8737-0FFEAB95B15A}" srcId="{ED4C1D28-D773-49E3-828A-0D57FBBE9114}" destId="{E033A645-C120-41ED-80F2-B3FF2C2CDEBB}" srcOrd="0" destOrd="0" parTransId="{B5E08A8C-296D-416D-9B78-AB4145A2F681}" sibTransId="{5C0FCBBE-06C8-4B31-81CC-1A9524FAA0EE}"/>
    <dgm:cxn modelId="{268D30F9-737E-4452-9CF4-E249D848F183}" srcId="{EC361F7A-8F97-4211-8069-A2EEB766FE8B}" destId="{EAE55F38-A283-4472-AC5F-04B91D3A63C7}" srcOrd="0" destOrd="0" parTransId="{972E9602-31EE-4A86-9A98-5DAE0849BE86}" sibTransId="{9C3E5D33-04E7-428B-AF07-6A59C92BF7A1}"/>
    <dgm:cxn modelId="{A2BC0C89-3CE0-45D6-9E51-A0E15781D9AD}" type="presParOf" srcId="{66D31B55-633D-4C11-B161-B2380245B624}" destId="{9D070F59-13F2-488E-967D-90CE0164EF01}" srcOrd="0" destOrd="0" presId="urn:microsoft.com/office/officeart/2005/8/layout/list1"/>
    <dgm:cxn modelId="{8055A478-AFA4-4FCD-9795-A5AE9F54ADC2}" type="presParOf" srcId="{9D070F59-13F2-488E-967D-90CE0164EF01}" destId="{B5BC93B1-B8D1-4AA0-A4E2-24EFAD50E04F}" srcOrd="0" destOrd="0" presId="urn:microsoft.com/office/officeart/2005/8/layout/list1"/>
    <dgm:cxn modelId="{9E47077D-97E9-49F8-8DE2-0FD157236801}" type="presParOf" srcId="{9D070F59-13F2-488E-967D-90CE0164EF01}" destId="{C5ABEC89-32FA-44A5-BE14-ADA377CE2087}" srcOrd="1" destOrd="0" presId="urn:microsoft.com/office/officeart/2005/8/layout/list1"/>
    <dgm:cxn modelId="{636951AE-2B4D-4E9E-A9EE-B76FF7B83F93}" type="presParOf" srcId="{66D31B55-633D-4C11-B161-B2380245B624}" destId="{81CFB39D-C588-4AAF-BCEE-C92ECE5AE8DA}" srcOrd="1" destOrd="0" presId="urn:microsoft.com/office/officeart/2005/8/layout/list1"/>
    <dgm:cxn modelId="{5A19CECC-73AF-4889-BF51-2698C5A026B9}" type="presParOf" srcId="{66D31B55-633D-4C11-B161-B2380245B624}" destId="{9B232F8D-98BA-4A6D-B75B-A2159F4E154E}" srcOrd="2" destOrd="0" presId="urn:microsoft.com/office/officeart/2005/8/layout/list1"/>
    <dgm:cxn modelId="{A0652417-EB74-485D-8F1C-A83B1E9928B9}" type="presParOf" srcId="{66D31B55-633D-4C11-B161-B2380245B624}" destId="{6A806342-0C1A-407C-91C7-3E3697B5A41F}" srcOrd="3" destOrd="0" presId="urn:microsoft.com/office/officeart/2005/8/layout/list1"/>
    <dgm:cxn modelId="{72472ED6-A5DD-47AA-804B-75D8DF358117}" type="presParOf" srcId="{66D31B55-633D-4C11-B161-B2380245B624}" destId="{AD620936-BB78-43DD-A621-BC83142AF868}" srcOrd="4" destOrd="0" presId="urn:microsoft.com/office/officeart/2005/8/layout/list1"/>
    <dgm:cxn modelId="{C5B0E826-75D6-4FE9-926D-F408EA82BBB6}" type="presParOf" srcId="{AD620936-BB78-43DD-A621-BC83142AF868}" destId="{8F558B0E-DF06-4BB3-B92C-8F4239FC463C}" srcOrd="0" destOrd="0" presId="urn:microsoft.com/office/officeart/2005/8/layout/list1"/>
    <dgm:cxn modelId="{2B18F501-2DD5-4CF6-83EF-D4F656D1CAC7}" type="presParOf" srcId="{AD620936-BB78-43DD-A621-BC83142AF868}" destId="{12867633-B506-4C6E-B575-0E5E74093798}" srcOrd="1" destOrd="0" presId="urn:microsoft.com/office/officeart/2005/8/layout/list1"/>
    <dgm:cxn modelId="{27163B9F-22DF-446B-A95C-C293D9E653B8}" type="presParOf" srcId="{66D31B55-633D-4C11-B161-B2380245B624}" destId="{BD9AE6FA-E6F2-40DF-87A7-34E4ED27B690}" srcOrd="5" destOrd="0" presId="urn:microsoft.com/office/officeart/2005/8/layout/list1"/>
    <dgm:cxn modelId="{554FA438-4279-4E63-988B-438D51B255B9}" type="presParOf" srcId="{66D31B55-633D-4C11-B161-B2380245B624}" destId="{33280451-2A80-4C88-B8E3-0EB88C6CCE6A}" srcOrd="6" destOrd="0" presId="urn:microsoft.com/office/officeart/2005/8/layout/list1"/>
    <dgm:cxn modelId="{5D69C1C0-04DC-415D-A198-29E3A0E4BAF6}" type="presParOf" srcId="{66D31B55-633D-4C11-B161-B2380245B624}" destId="{F1DD6885-61A9-4234-B47B-9BF6483C660D}" srcOrd="7" destOrd="0" presId="urn:microsoft.com/office/officeart/2005/8/layout/list1"/>
    <dgm:cxn modelId="{294D4EB9-FE6F-4ADF-8644-CE603E4B7AC7}" type="presParOf" srcId="{66D31B55-633D-4C11-B161-B2380245B624}" destId="{8CE219BF-2876-4D9B-A267-B946432057F4}" srcOrd="8" destOrd="0" presId="urn:microsoft.com/office/officeart/2005/8/layout/list1"/>
    <dgm:cxn modelId="{D8CA7A3F-F872-4311-8602-8AF3D2FCA795}" type="presParOf" srcId="{8CE219BF-2876-4D9B-A267-B946432057F4}" destId="{2AB85BAA-3B35-4313-97D6-7ABF8053073D}" srcOrd="0" destOrd="0" presId="urn:microsoft.com/office/officeart/2005/8/layout/list1"/>
    <dgm:cxn modelId="{11984D14-392C-4F3B-8764-71F4C72D6DA9}" type="presParOf" srcId="{8CE219BF-2876-4D9B-A267-B946432057F4}" destId="{67F234B8-7843-44B0-BD80-E1FA4D71456F}" srcOrd="1" destOrd="0" presId="urn:microsoft.com/office/officeart/2005/8/layout/list1"/>
    <dgm:cxn modelId="{28AC33A4-7526-4F64-99AE-FB9E9599644E}" type="presParOf" srcId="{66D31B55-633D-4C11-B161-B2380245B624}" destId="{2EEB5A94-ADA9-43E7-BEB4-4F6D5A2E3AD2}" srcOrd="9" destOrd="0" presId="urn:microsoft.com/office/officeart/2005/8/layout/list1"/>
    <dgm:cxn modelId="{F6FB1787-6C22-4B7C-8F13-017CAEE7FB81}" type="presParOf" srcId="{66D31B55-633D-4C11-B161-B2380245B624}" destId="{86655C58-CCA0-46D0-A5E8-E20537B48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E62DD34-C3BE-459A-B367-D255A5E93526}" type="doc">
      <dgm:prSet loTypeId="urn:microsoft.com/office/officeart/2018/2/layout/IconCircle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2ACA7A8-3179-47A8-9818-F5D41BDA43DC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rozumie zasadę działania spektrofotometru UV-Vis,</a:t>
          </a:r>
          <a:endParaRPr lang="en-US"/>
        </a:p>
      </dgm:t>
    </dgm:pt>
    <dgm:pt modelId="{EB64C33D-3788-4E5E-BF1A-94E835B3C00E}" type="parTrans" cxnId="{DF95B76E-8F2F-464D-8F77-6E331C2C37D5}">
      <dgm:prSet/>
      <dgm:spPr/>
      <dgm:t>
        <a:bodyPr/>
        <a:lstStyle/>
        <a:p>
          <a:endParaRPr lang="en-US"/>
        </a:p>
      </dgm:t>
    </dgm:pt>
    <dgm:pt modelId="{4E9E4FAE-BD30-48ED-9B64-C0FBABD6B7DC}" type="sibTrans" cxnId="{DF95B76E-8F2F-464D-8F77-6E331C2C37D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444010F-1DD1-49C5-A5A0-29FA81C50705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potrafi prawidłowo przygotować próbkę </a:t>
          </a:r>
        </a:p>
        <a:p>
          <a:pPr>
            <a:lnSpc>
              <a:spcPct val="100000"/>
            </a:lnSpc>
          </a:pPr>
          <a:r>
            <a:rPr lang="pl-PL"/>
            <a:t>oraz wykonać pomiar </a:t>
          </a:r>
          <a:br>
            <a:rPr lang="pl-PL"/>
          </a:br>
          <a:r>
            <a:rPr lang="pl-PL"/>
            <a:t>widma UV-Vis,</a:t>
          </a:r>
          <a:endParaRPr lang="en-US"/>
        </a:p>
      </dgm:t>
    </dgm:pt>
    <dgm:pt modelId="{F32D0C43-5152-4717-A516-369B8BF7F856}" type="parTrans" cxnId="{1E475900-28B2-4EA4-BA6E-F0B36F812FC0}">
      <dgm:prSet/>
      <dgm:spPr/>
      <dgm:t>
        <a:bodyPr/>
        <a:lstStyle/>
        <a:p>
          <a:endParaRPr lang="en-US"/>
        </a:p>
      </dgm:t>
    </dgm:pt>
    <dgm:pt modelId="{83EBD07A-CB54-409A-9A6D-373FAFAABCA3}" type="sibTrans" cxnId="{1E475900-28B2-4EA4-BA6E-F0B36F812FC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7A09BA6-2191-42D2-B9BA-72063243A2F3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interpretuje i porównuje widma UV-Vis do ilościowego określenia stężenia,</a:t>
          </a:r>
          <a:endParaRPr lang="en-US"/>
        </a:p>
      </dgm:t>
    </dgm:pt>
    <dgm:pt modelId="{36B76E22-4A32-4527-9F73-1B415CDC19DD}" type="parTrans" cxnId="{65506B01-D3F9-43D0-9A88-C9127DEB93E5}">
      <dgm:prSet/>
      <dgm:spPr/>
      <dgm:t>
        <a:bodyPr/>
        <a:lstStyle/>
        <a:p>
          <a:endParaRPr lang="en-US"/>
        </a:p>
      </dgm:t>
    </dgm:pt>
    <dgm:pt modelId="{649CF95B-1B80-4F31-A922-2F207DAFD172}" type="sibTrans" cxnId="{65506B01-D3F9-43D0-9A88-C9127DEB93E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6C1F362-EB2B-412E-ACE8-5BDE4783C677}">
      <dgm:prSet/>
      <dgm:spPr/>
      <dgm:t>
        <a:bodyPr/>
        <a:lstStyle/>
        <a:p>
          <a:pPr>
            <a:lnSpc>
              <a:spcPct val="100000"/>
            </a:lnSpc>
          </a:pPr>
          <a:r>
            <a:rPr lang="pl-PL"/>
            <a:t>zna zakres stosowalności prawa Lamberta-Beera do wyznaczania stężeń związków w roztworze</a:t>
          </a:r>
          <a:endParaRPr lang="en-US"/>
        </a:p>
      </dgm:t>
    </dgm:pt>
    <dgm:pt modelId="{A04F0D07-49E0-4364-9CAB-60CC4CA22BE5}" type="parTrans" cxnId="{FFED029A-DD85-4528-8E79-A436256681DF}">
      <dgm:prSet/>
      <dgm:spPr/>
      <dgm:t>
        <a:bodyPr/>
        <a:lstStyle/>
        <a:p>
          <a:endParaRPr lang="en-US"/>
        </a:p>
      </dgm:t>
    </dgm:pt>
    <dgm:pt modelId="{6EFFAFEF-6652-4BA8-8D71-B533B4997D9F}" type="sibTrans" cxnId="{FFED029A-DD85-4528-8E79-A436256681DF}">
      <dgm:prSet/>
      <dgm:spPr/>
      <dgm:t>
        <a:bodyPr/>
        <a:lstStyle/>
        <a:p>
          <a:endParaRPr lang="en-US"/>
        </a:p>
      </dgm:t>
    </dgm:pt>
    <dgm:pt modelId="{5D89204D-54DF-44A4-B188-C11DD69B28F1}" type="pres">
      <dgm:prSet presAssocID="{2E62DD34-C3BE-459A-B367-D255A5E93526}" presName="root" presStyleCnt="0">
        <dgm:presLayoutVars>
          <dgm:dir/>
          <dgm:resizeHandles val="exact"/>
        </dgm:presLayoutVars>
      </dgm:prSet>
      <dgm:spPr/>
    </dgm:pt>
    <dgm:pt modelId="{434D1EF8-FF44-4B23-9A90-5992D0595848}" type="pres">
      <dgm:prSet presAssocID="{2E62DD34-C3BE-459A-B367-D255A5E93526}" presName="container" presStyleCnt="0">
        <dgm:presLayoutVars>
          <dgm:dir/>
          <dgm:resizeHandles val="exact"/>
        </dgm:presLayoutVars>
      </dgm:prSet>
      <dgm:spPr/>
    </dgm:pt>
    <dgm:pt modelId="{D56523C0-C103-4C69-BA83-2E14A718FB05}" type="pres">
      <dgm:prSet presAssocID="{C2ACA7A8-3179-47A8-9818-F5D41BDA43DC}" presName="compNode" presStyleCnt="0"/>
      <dgm:spPr/>
    </dgm:pt>
    <dgm:pt modelId="{981BB9B2-7AFA-48BC-BEA4-96C03906A543}" type="pres">
      <dgm:prSet presAssocID="{C2ACA7A8-3179-47A8-9818-F5D41BDA43DC}" presName="iconBgRect" presStyleLbl="bgShp" presStyleIdx="0" presStyleCnt="4"/>
      <dgm:spPr/>
    </dgm:pt>
    <dgm:pt modelId="{BE46A915-BD28-4591-9830-FF2BD43C9C15}" type="pres">
      <dgm:prSet presAssocID="{C2ACA7A8-3179-47A8-9818-F5D41BDA43D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1B73AD52-4DC9-47D5-B7F5-9460C2B155A5}" type="pres">
      <dgm:prSet presAssocID="{C2ACA7A8-3179-47A8-9818-F5D41BDA43DC}" presName="spaceRect" presStyleCnt="0"/>
      <dgm:spPr/>
    </dgm:pt>
    <dgm:pt modelId="{AD49D31D-E6F8-48DF-B99F-33482D7135C9}" type="pres">
      <dgm:prSet presAssocID="{C2ACA7A8-3179-47A8-9818-F5D41BDA43DC}" presName="textRect" presStyleLbl="revTx" presStyleIdx="0" presStyleCnt="4">
        <dgm:presLayoutVars>
          <dgm:chMax val="1"/>
          <dgm:chPref val="1"/>
        </dgm:presLayoutVars>
      </dgm:prSet>
      <dgm:spPr/>
    </dgm:pt>
    <dgm:pt modelId="{82813958-ACC5-4BB2-924C-11999F8A9FB6}" type="pres">
      <dgm:prSet presAssocID="{4E9E4FAE-BD30-48ED-9B64-C0FBABD6B7DC}" presName="sibTrans" presStyleLbl="sibTrans2D1" presStyleIdx="0" presStyleCnt="0"/>
      <dgm:spPr/>
    </dgm:pt>
    <dgm:pt modelId="{E6D79739-9AEA-42B7-AFF1-4A1BF9D6D85E}" type="pres">
      <dgm:prSet presAssocID="{4444010F-1DD1-49C5-A5A0-29FA81C50705}" presName="compNode" presStyleCnt="0"/>
      <dgm:spPr/>
    </dgm:pt>
    <dgm:pt modelId="{702F5E4C-7503-41FF-BD05-B3E84DDED481}" type="pres">
      <dgm:prSet presAssocID="{4444010F-1DD1-49C5-A5A0-29FA81C50705}" presName="iconBgRect" presStyleLbl="bgShp" presStyleIdx="1" presStyleCnt="4"/>
      <dgm:spPr/>
    </dgm:pt>
    <dgm:pt modelId="{31CBFCC0-17D9-4C0A-A4DB-C974238A9580}" type="pres">
      <dgm:prSet presAssocID="{4444010F-1DD1-49C5-A5A0-29FA81C5070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917EEF7D-B9BB-441A-A1BE-ED789B7370BA}" type="pres">
      <dgm:prSet presAssocID="{4444010F-1DD1-49C5-A5A0-29FA81C50705}" presName="spaceRect" presStyleCnt="0"/>
      <dgm:spPr/>
    </dgm:pt>
    <dgm:pt modelId="{5C7EF671-2BA6-4ECD-A11F-0EF614134CE9}" type="pres">
      <dgm:prSet presAssocID="{4444010F-1DD1-49C5-A5A0-29FA81C50705}" presName="textRect" presStyleLbl="revTx" presStyleIdx="1" presStyleCnt="4">
        <dgm:presLayoutVars>
          <dgm:chMax val="1"/>
          <dgm:chPref val="1"/>
        </dgm:presLayoutVars>
      </dgm:prSet>
      <dgm:spPr/>
    </dgm:pt>
    <dgm:pt modelId="{6ACBD619-426D-47DA-BDEF-EA8E305F0C35}" type="pres">
      <dgm:prSet presAssocID="{83EBD07A-CB54-409A-9A6D-373FAFAABCA3}" presName="sibTrans" presStyleLbl="sibTrans2D1" presStyleIdx="0" presStyleCnt="0"/>
      <dgm:spPr/>
    </dgm:pt>
    <dgm:pt modelId="{6F88D4F1-5790-4A36-A7C8-187ED5972AAD}" type="pres">
      <dgm:prSet presAssocID="{37A09BA6-2191-42D2-B9BA-72063243A2F3}" presName="compNode" presStyleCnt="0"/>
      <dgm:spPr/>
    </dgm:pt>
    <dgm:pt modelId="{CFD06BBA-549C-419D-91AE-A5B5799255A0}" type="pres">
      <dgm:prSet presAssocID="{37A09BA6-2191-42D2-B9BA-72063243A2F3}" presName="iconBgRect" presStyleLbl="bgShp" presStyleIdx="2" presStyleCnt="4"/>
      <dgm:spPr/>
    </dgm:pt>
    <dgm:pt modelId="{DE1057B1-DFE5-48B9-B4CD-8E7355B39745}" type="pres">
      <dgm:prSet presAssocID="{37A09BA6-2191-42D2-B9BA-72063243A2F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kroskop"/>
        </a:ext>
      </dgm:extLst>
    </dgm:pt>
    <dgm:pt modelId="{E4F99DA4-F748-4DEF-AD1D-3AC7017D8E32}" type="pres">
      <dgm:prSet presAssocID="{37A09BA6-2191-42D2-B9BA-72063243A2F3}" presName="spaceRect" presStyleCnt="0"/>
      <dgm:spPr/>
    </dgm:pt>
    <dgm:pt modelId="{E1FCD3B7-3A86-4078-B2DA-D0FE29E76916}" type="pres">
      <dgm:prSet presAssocID="{37A09BA6-2191-42D2-B9BA-72063243A2F3}" presName="textRect" presStyleLbl="revTx" presStyleIdx="2" presStyleCnt="4">
        <dgm:presLayoutVars>
          <dgm:chMax val="1"/>
          <dgm:chPref val="1"/>
        </dgm:presLayoutVars>
      </dgm:prSet>
      <dgm:spPr/>
    </dgm:pt>
    <dgm:pt modelId="{57A55510-7C08-4932-8AFD-00708A006AC1}" type="pres">
      <dgm:prSet presAssocID="{649CF95B-1B80-4F31-A922-2F207DAFD172}" presName="sibTrans" presStyleLbl="sibTrans2D1" presStyleIdx="0" presStyleCnt="0"/>
      <dgm:spPr/>
    </dgm:pt>
    <dgm:pt modelId="{AFDA78D1-3A7D-4BAB-8FD4-DC5FF0C6AC33}" type="pres">
      <dgm:prSet presAssocID="{16C1F362-EB2B-412E-ACE8-5BDE4783C677}" presName="compNode" presStyleCnt="0"/>
      <dgm:spPr/>
    </dgm:pt>
    <dgm:pt modelId="{117FDEF7-070D-47F0-889C-60B36DF6FD5B}" type="pres">
      <dgm:prSet presAssocID="{16C1F362-EB2B-412E-ACE8-5BDE4783C677}" presName="iconBgRect" presStyleLbl="bgShp" presStyleIdx="3" presStyleCnt="4"/>
      <dgm:spPr/>
    </dgm:pt>
    <dgm:pt modelId="{DD1A7B06-BE03-477B-84A6-1F72486997D5}" type="pres">
      <dgm:prSet presAssocID="{16C1F362-EB2B-412E-ACE8-5BDE4783C67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ozłączony"/>
        </a:ext>
      </dgm:extLst>
    </dgm:pt>
    <dgm:pt modelId="{19E5A2CE-B753-4EB3-8A7C-DD3AB97B3566}" type="pres">
      <dgm:prSet presAssocID="{16C1F362-EB2B-412E-ACE8-5BDE4783C677}" presName="spaceRect" presStyleCnt="0"/>
      <dgm:spPr/>
    </dgm:pt>
    <dgm:pt modelId="{EE0B4843-79F7-4089-B626-0BD7B84F7042}" type="pres">
      <dgm:prSet presAssocID="{16C1F362-EB2B-412E-ACE8-5BDE4783C67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E475900-28B2-4EA4-BA6E-F0B36F812FC0}" srcId="{2E62DD34-C3BE-459A-B367-D255A5E93526}" destId="{4444010F-1DD1-49C5-A5A0-29FA81C50705}" srcOrd="1" destOrd="0" parTransId="{F32D0C43-5152-4717-A516-369B8BF7F856}" sibTransId="{83EBD07A-CB54-409A-9A6D-373FAFAABCA3}"/>
    <dgm:cxn modelId="{65506B01-D3F9-43D0-9A88-C9127DEB93E5}" srcId="{2E62DD34-C3BE-459A-B367-D255A5E93526}" destId="{37A09BA6-2191-42D2-B9BA-72063243A2F3}" srcOrd="2" destOrd="0" parTransId="{36B76E22-4A32-4527-9F73-1B415CDC19DD}" sibTransId="{649CF95B-1B80-4F31-A922-2F207DAFD172}"/>
    <dgm:cxn modelId="{D684230E-6AC5-4196-A76D-E38FA4E215D2}" type="presOf" srcId="{37A09BA6-2191-42D2-B9BA-72063243A2F3}" destId="{E1FCD3B7-3A86-4078-B2DA-D0FE29E76916}" srcOrd="0" destOrd="0" presId="urn:microsoft.com/office/officeart/2018/2/layout/IconCircleList"/>
    <dgm:cxn modelId="{C5464319-40B9-4865-9738-58182C196A19}" type="presOf" srcId="{4E9E4FAE-BD30-48ED-9B64-C0FBABD6B7DC}" destId="{82813958-ACC5-4BB2-924C-11999F8A9FB6}" srcOrd="0" destOrd="0" presId="urn:microsoft.com/office/officeart/2018/2/layout/IconCircleList"/>
    <dgm:cxn modelId="{6DF2823C-8E27-4375-8F6F-B2B6121A3F9D}" type="presOf" srcId="{649CF95B-1B80-4F31-A922-2F207DAFD172}" destId="{57A55510-7C08-4932-8AFD-00708A006AC1}" srcOrd="0" destOrd="0" presId="urn:microsoft.com/office/officeart/2018/2/layout/IconCircleList"/>
    <dgm:cxn modelId="{5002BE40-145C-44B7-B887-B51C10D1E399}" type="presOf" srcId="{83EBD07A-CB54-409A-9A6D-373FAFAABCA3}" destId="{6ACBD619-426D-47DA-BDEF-EA8E305F0C35}" srcOrd="0" destOrd="0" presId="urn:microsoft.com/office/officeart/2018/2/layout/IconCircleList"/>
    <dgm:cxn modelId="{DF95B76E-8F2F-464D-8F77-6E331C2C37D5}" srcId="{2E62DD34-C3BE-459A-B367-D255A5E93526}" destId="{C2ACA7A8-3179-47A8-9818-F5D41BDA43DC}" srcOrd="0" destOrd="0" parTransId="{EB64C33D-3788-4E5E-BF1A-94E835B3C00E}" sibTransId="{4E9E4FAE-BD30-48ED-9B64-C0FBABD6B7DC}"/>
    <dgm:cxn modelId="{FFED029A-DD85-4528-8E79-A436256681DF}" srcId="{2E62DD34-C3BE-459A-B367-D255A5E93526}" destId="{16C1F362-EB2B-412E-ACE8-5BDE4783C677}" srcOrd="3" destOrd="0" parTransId="{A04F0D07-49E0-4364-9CAB-60CC4CA22BE5}" sibTransId="{6EFFAFEF-6652-4BA8-8D71-B533B4997D9F}"/>
    <dgm:cxn modelId="{F8EA549C-0E97-46E3-93C4-568583D8749B}" type="presOf" srcId="{4444010F-1DD1-49C5-A5A0-29FA81C50705}" destId="{5C7EF671-2BA6-4ECD-A11F-0EF614134CE9}" srcOrd="0" destOrd="0" presId="urn:microsoft.com/office/officeart/2018/2/layout/IconCircleList"/>
    <dgm:cxn modelId="{BBCFC8B6-92FB-41D5-8A10-72660ACD3826}" type="presOf" srcId="{2E62DD34-C3BE-459A-B367-D255A5E93526}" destId="{5D89204D-54DF-44A4-B188-C11DD69B28F1}" srcOrd="0" destOrd="0" presId="urn:microsoft.com/office/officeart/2018/2/layout/IconCircleList"/>
    <dgm:cxn modelId="{3E24E5C5-554C-40F9-A751-D2A44E225AD4}" type="presOf" srcId="{16C1F362-EB2B-412E-ACE8-5BDE4783C677}" destId="{EE0B4843-79F7-4089-B626-0BD7B84F7042}" srcOrd="0" destOrd="0" presId="urn:microsoft.com/office/officeart/2018/2/layout/IconCircleList"/>
    <dgm:cxn modelId="{ABB784D4-C95E-4C15-8151-73FF8C4DB183}" type="presOf" srcId="{C2ACA7A8-3179-47A8-9818-F5D41BDA43DC}" destId="{AD49D31D-E6F8-48DF-B99F-33482D7135C9}" srcOrd="0" destOrd="0" presId="urn:microsoft.com/office/officeart/2018/2/layout/IconCircleList"/>
    <dgm:cxn modelId="{DD69D178-213D-4046-B693-889C7174DC6B}" type="presParOf" srcId="{5D89204D-54DF-44A4-B188-C11DD69B28F1}" destId="{434D1EF8-FF44-4B23-9A90-5992D0595848}" srcOrd="0" destOrd="0" presId="urn:microsoft.com/office/officeart/2018/2/layout/IconCircleList"/>
    <dgm:cxn modelId="{55113D4A-04DE-4F91-B8D7-071D5FA90D98}" type="presParOf" srcId="{434D1EF8-FF44-4B23-9A90-5992D0595848}" destId="{D56523C0-C103-4C69-BA83-2E14A718FB05}" srcOrd="0" destOrd="0" presId="urn:microsoft.com/office/officeart/2018/2/layout/IconCircleList"/>
    <dgm:cxn modelId="{8BF31A66-8E9E-46A0-897A-9B921211C8EC}" type="presParOf" srcId="{D56523C0-C103-4C69-BA83-2E14A718FB05}" destId="{981BB9B2-7AFA-48BC-BEA4-96C03906A543}" srcOrd="0" destOrd="0" presId="urn:microsoft.com/office/officeart/2018/2/layout/IconCircleList"/>
    <dgm:cxn modelId="{4CE67BC4-415A-4BF3-A13E-60E428A67F41}" type="presParOf" srcId="{D56523C0-C103-4C69-BA83-2E14A718FB05}" destId="{BE46A915-BD28-4591-9830-FF2BD43C9C15}" srcOrd="1" destOrd="0" presId="urn:microsoft.com/office/officeart/2018/2/layout/IconCircleList"/>
    <dgm:cxn modelId="{A7A11E50-6DF3-489F-82A4-70803947C90C}" type="presParOf" srcId="{D56523C0-C103-4C69-BA83-2E14A718FB05}" destId="{1B73AD52-4DC9-47D5-B7F5-9460C2B155A5}" srcOrd="2" destOrd="0" presId="urn:microsoft.com/office/officeart/2018/2/layout/IconCircleList"/>
    <dgm:cxn modelId="{25B4F6B5-2CFB-46B4-9E16-96392435B637}" type="presParOf" srcId="{D56523C0-C103-4C69-BA83-2E14A718FB05}" destId="{AD49D31D-E6F8-48DF-B99F-33482D7135C9}" srcOrd="3" destOrd="0" presId="urn:microsoft.com/office/officeart/2018/2/layout/IconCircleList"/>
    <dgm:cxn modelId="{CB3134EF-15A2-447C-8B11-8274766EEDA5}" type="presParOf" srcId="{434D1EF8-FF44-4B23-9A90-5992D0595848}" destId="{82813958-ACC5-4BB2-924C-11999F8A9FB6}" srcOrd="1" destOrd="0" presId="urn:microsoft.com/office/officeart/2018/2/layout/IconCircleList"/>
    <dgm:cxn modelId="{86951BB5-5122-437E-81E0-F06F90B1B5E5}" type="presParOf" srcId="{434D1EF8-FF44-4B23-9A90-5992D0595848}" destId="{E6D79739-9AEA-42B7-AFF1-4A1BF9D6D85E}" srcOrd="2" destOrd="0" presId="urn:microsoft.com/office/officeart/2018/2/layout/IconCircleList"/>
    <dgm:cxn modelId="{A89E2F5C-F360-48D8-B08E-ECA75C63918A}" type="presParOf" srcId="{E6D79739-9AEA-42B7-AFF1-4A1BF9D6D85E}" destId="{702F5E4C-7503-41FF-BD05-B3E84DDED481}" srcOrd="0" destOrd="0" presId="urn:microsoft.com/office/officeart/2018/2/layout/IconCircleList"/>
    <dgm:cxn modelId="{E34B84A9-82BB-4731-9AF4-F6BFCFF28FC5}" type="presParOf" srcId="{E6D79739-9AEA-42B7-AFF1-4A1BF9D6D85E}" destId="{31CBFCC0-17D9-4C0A-A4DB-C974238A9580}" srcOrd="1" destOrd="0" presId="urn:microsoft.com/office/officeart/2018/2/layout/IconCircleList"/>
    <dgm:cxn modelId="{0473A4F8-695E-4DAE-97BC-0CD0DDCD4C6F}" type="presParOf" srcId="{E6D79739-9AEA-42B7-AFF1-4A1BF9D6D85E}" destId="{917EEF7D-B9BB-441A-A1BE-ED789B7370BA}" srcOrd="2" destOrd="0" presId="urn:microsoft.com/office/officeart/2018/2/layout/IconCircleList"/>
    <dgm:cxn modelId="{3E770BF8-D58A-4700-A736-199E09A49AEB}" type="presParOf" srcId="{E6D79739-9AEA-42B7-AFF1-4A1BF9D6D85E}" destId="{5C7EF671-2BA6-4ECD-A11F-0EF614134CE9}" srcOrd="3" destOrd="0" presId="urn:microsoft.com/office/officeart/2018/2/layout/IconCircleList"/>
    <dgm:cxn modelId="{D76BA9C6-8820-4979-A642-BD552FEDC4AA}" type="presParOf" srcId="{434D1EF8-FF44-4B23-9A90-5992D0595848}" destId="{6ACBD619-426D-47DA-BDEF-EA8E305F0C35}" srcOrd="3" destOrd="0" presId="urn:microsoft.com/office/officeart/2018/2/layout/IconCircleList"/>
    <dgm:cxn modelId="{7464FAB2-AB48-4843-9F4E-17910679986A}" type="presParOf" srcId="{434D1EF8-FF44-4B23-9A90-5992D0595848}" destId="{6F88D4F1-5790-4A36-A7C8-187ED5972AAD}" srcOrd="4" destOrd="0" presId="urn:microsoft.com/office/officeart/2018/2/layout/IconCircleList"/>
    <dgm:cxn modelId="{8B54DC2D-36FD-4966-AF71-1DC96DD399C5}" type="presParOf" srcId="{6F88D4F1-5790-4A36-A7C8-187ED5972AAD}" destId="{CFD06BBA-549C-419D-91AE-A5B5799255A0}" srcOrd="0" destOrd="0" presId="urn:microsoft.com/office/officeart/2018/2/layout/IconCircleList"/>
    <dgm:cxn modelId="{4687883F-11B3-4959-AC41-96F2D202D158}" type="presParOf" srcId="{6F88D4F1-5790-4A36-A7C8-187ED5972AAD}" destId="{DE1057B1-DFE5-48B9-B4CD-8E7355B39745}" srcOrd="1" destOrd="0" presId="urn:microsoft.com/office/officeart/2018/2/layout/IconCircleList"/>
    <dgm:cxn modelId="{1F696DB2-ACF2-45C4-B818-41E9E13DDE75}" type="presParOf" srcId="{6F88D4F1-5790-4A36-A7C8-187ED5972AAD}" destId="{E4F99DA4-F748-4DEF-AD1D-3AC7017D8E32}" srcOrd="2" destOrd="0" presId="urn:microsoft.com/office/officeart/2018/2/layout/IconCircleList"/>
    <dgm:cxn modelId="{6E059492-6640-4952-B347-AC61E9A5B6C7}" type="presParOf" srcId="{6F88D4F1-5790-4A36-A7C8-187ED5972AAD}" destId="{E1FCD3B7-3A86-4078-B2DA-D0FE29E76916}" srcOrd="3" destOrd="0" presId="urn:microsoft.com/office/officeart/2018/2/layout/IconCircleList"/>
    <dgm:cxn modelId="{890B583F-3955-4782-97C1-15461ED296A6}" type="presParOf" srcId="{434D1EF8-FF44-4B23-9A90-5992D0595848}" destId="{57A55510-7C08-4932-8AFD-00708A006AC1}" srcOrd="5" destOrd="0" presId="urn:microsoft.com/office/officeart/2018/2/layout/IconCircleList"/>
    <dgm:cxn modelId="{5FAA540C-5D33-41B7-AAAD-83192EF62493}" type="presParOf" srcId="{434D1EF8-FF44-4B23-9A90-5992D0595848}" destId="{AFDA78D1-3A7D-4BAB-8FD4-DC5FF0C6AC33}" srcOrd="6" destOrd="0" presId="urn:microsoft.com/office/officeart/2018/2/layout/IconCircleList"/>
    <dgm:cxn modelId="{BB35B4AE-CE64-4A5C-96F2-0D2A47F452E3}" type="presParOf" srcId="{AFDA78D1-3A7D-4BAB-8FD4-DC5FF0C6AC33}" destId="{117FDEF7-070D-47F0-889C-60B36DF6FD5B}" srcOrd="0" destOrd="0" presId="urn:microsoft.com/office/officeart/2018/2/layout/IconCircleList"/>
    <dgm:cxn modelId="{E588EC79-0F2B-4D05-B531-46A1D21EF143}" type="presParOf" srcId="{AFDA78D1-3A7D-4BAB-8FD4-DC5FF0C6AC33}" destId="{DD1A7B06-BE03-477B-84A6-1F72486997D5}" srcOrd="1" destOrd="0" presId="urn:microsoft.com/office/officeart/2018/2/layout/IconCircleList"/>
    <dgm:cxn modelId="{66283895-5682-44D9-93A8-EB94438C364D}" type="presParOf" srcId="{AFDA78D1-3A7D-4BAB-8FD4-DC5FF0C6AC33}" destId="{19E5A2CE-B753-4EB3-8A7C-DD3AB97B3566}" srcOrd="2" destOrd="0" presId="urn:microsoft.com/office/officeart/2018/2/layout/IconCircleList"/>
    <dgm:cxn modelId="{06E1E644-8C11-4BEB-9805-B0AD6050C674}" type="presParOf" srcId="{AFDA78D1-3A7D-4BAB-8FD4-DC5FF0C6AC33}" destId="{EE0B4843-79F7-4089-B626-0BD7B84F7042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EA703-7694-42DD-BAF8-3C4B17187300}">
      <dsp:nvSpPr>
        <dsp:cNvPr id="0" name=""/>
        <dsp:cNvSpPr/>
      </dsp:nvSpPr>
      <dsp:spPr>
        <a:xfrm>
          <a:off x="2582367" y="362060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metoda eksperymentalna (laboratoryjna)</a:t>
          </a:r>
          <a:endParaRPr lang="en-US" sz="1600" kern="1200"/>
        </a:p>
      </dsp:txBody>
      <dsp:txXfrm>
        <a:off x="2582367" y="362060"/>
        <a:ext cx="1465646" cy="1465646"/>
      </dsp:txXfrm>
    </dsp:sp>
    <dsp:sp modelId="{ADE18FDB-47F0-4504-902B-EB0EFBD87F20}">
      <dsp:nvSpPr>
        <dsp:cNvPr id="0" name=""/>
        <dsp:cNvSpPr/>
      </dsp:nvSpPr>
      <dsp:spPr>
        <a:xfrm>
          <a:off x="-342" y="269532"/>
          <a:ext cx="4140884" cy="4140884"/>
        </a:xfrm>
        <a:prstGeom prst="circularArrow">
          <a:avLst>
            <a:gd name="adj1" fmla="val 6902"/>
            <a:gd name="adj2" fmla="val 465342"/>
            <a:gd name="adj3" fmla="val 549458"/>
            <a:gd name="adj4" fmla="val 2058520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4D221-7873-4DC9-B964-4ABF313B8939}">
      <dsp:nvSpPr>
        <dsp:cNvPr id="0" name=""/>
        <dsp:cNvSpPr/>
      </dsp:nvSpPr>
      <dsp:spPr>
        <a:xfrm>
          <a:off x="2582367" y="2852242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pokaz z omówieniem</a:t>
          </a:r>
          <a:endParaRPr lang="en-US" sz="1600" kern="1200"/>
        </a:p>
      </dsp:txBody>
      <dsp:txXfrm>
        <a:off x="2582367" y="2852242"/>
        <a:ext cx="1465646" cy="1465646"/>
      </dsp:txXfrm>
    </dsp:sp>
    <dsp:sp modelId="{1AA59222-D4CD-4C25-B41E-B08AF52F3BF2}">
      <dsp:nvSpPr>
        <dsp:cNvPr id="0" name=""/>
        <dsp:cNvSpPr/>
      </dsp:nvSpPr>
      <dsp:spPr>
        <a:xfrm>
          <a:off x="-342" y="269532"/>
          <a:ext cx="4140884" cy="4140884"/>
        </a:xfrm>
        <a:prstGeom prst="circularArrow">
          <a:avLst>
            <a:gd name="adj1" fmla="val 6902"/>
            <a:gd name="adj2" fmla="val 465342"/>
            <a:gd name="adj3" fmla="val 5949458"/>
            <a:gd name="adj4" fmla="val 438520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A9908C-65E0-4808-95D0-E72E81AE70BB}">
      <dsp:nvSpPr>
        <dsp:cNvPr id="0" name=""/>
        <dsp:cNvSpPr/>
      </dsp:nvSpPr>
      <dsp:spPr>
        <a:xfrm>
          <a:off x="92185" y="2852242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dyskusja i analiza wyników</a:t>
          </a:r>
          <a:endParaRPr lang="en-US" sz="1600" kern="1200"/>
        </a:p>
      </dsp:txBody>
      <dsp:txXfrm>
        <a:off x="92185" y="2852242"/>
        <a:ext cx="1465646" cy="1465646"/>
      </dsp:txXfrm>
    </dsp:sp>
    <dsp:sp modelId="{1B66D573-5F4A-4C5C-A1F9-6F123188E4CF}">
      <dsp:nvSpPr>
        <dsp:cNvPr id="0" name=""/>
        <dsp:cNvSpPr/>
      </dsp:nvSpPr>
      <dsp:spPr>
        <a:xfrm>
          <a:off x="-342" y="269532"/>
          <a:ext cx="4140884" cy="4140884"/>
        </a:xfrm>
        <a:prstGeom prst="circularArrow">
          <a:avLst>
            <a:gd name="adj1" fmla="val 6902"/>
            <a:gd name="adj2" fmla="val 465342"/>
            <a:gd name="adj3" fmla="val 11349458"/>
            <a:gd name="adj4" fmla="val 978520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8A15FA-C676-4F4B-A783-66A2ED0EFE8B}">
      <dsp:nvSpPr>
        <dsp:cNvPr id="0" name=""/>
        <dsp:cNvSpPr/>
      </dsp:nvSpPr>
      <dsp:spPr>
        <a:xfrm>
          <a:off x="92185" y="362060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praca z materiałami źródłowymi (widma, tabele korelacyjne)</a:t>
          </a:r>
          <a:endParaRPr lang="en-US" sz="1600" kern="1200"/>
        </a:p>
      </dsp:txBody>
      <dsp:txXfrm>
        <a:off x="92185" y="362060"/>
        <a:ext cx="1465646" cy="1465646"/>
      </dsp:txXfrm>
    </dsp:sp>
    <dsp:sp modelId="{742E6B6F-A4E9-4446-957C-20073BDDB47C}">
      <dsp:nvSpPr>
        <dsp:cNvPr id="0" name=""/>
        <dsp:cNvSpPr/>
      </dsp:nvSpPr>
      <dsp:spPr>
        <a:xfrm>
          <a:off x="-342" y="269532"/>
          <a:ext cx="4140884" cy="4140884"/>
        </a:xfrm>
        <a:prstGeom prst="circularArrow">
          <a:avLst>
            <a:gd name="adj1" fmla="val 6902"/>
            <a:gd name="adj2" fmla="val 465342"/>
            <a:gd name="adj3" fmla="val 16749458"/>
            <a:gd name="adj4" fmla="val 1518520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32F8D-98BA-4A6D-B75B-A2159F4E154E}">
      <dsp:nvSpPr>
        <dsp:cNvPr id="0" name=""/>
        <dsp:cNvSpPr/>
      </dsp:nvSpPr>
      <dsp:spPr>
        <a:xfrm>
          <a:off x="0" y="336150"/>
          <a:ext cx="8640382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/>
            <a:t>Zasada działania Spektrometru </a:t>
          </a:r>
          <a:r>
            <a:rPr lang="pl-PL" sz="2000" kern="1200" err="1"/>
            <a:t>FT</a:t>
          </a:r>
          <a:r>
            <a:rPr lang="pl-PL" sz="2000" kern="1200"/>
            <a:t>-IR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/>
            <a:t>Omówienie jak przygotować próbkę do pomiaru widma IR</a:t>
          </a:r>
          <a:endParaRPr lang="en-US" sz="2000" kern="1200"/>
        </a:p>
      </dsp:txBody>
      <dsp:txXfrm>
        <a:off x="0" y="336150"/>
        <a:ext cx="8640382" cy="1165500"/>
      </dsp:txXfrm>
    </dsp:sp>
    <dsp:sp modelId="{C5ABEC89-32FA-44A5-BE14-ADA377CE2087}">
      <dsp:nvSpPr>
        <dsp:cNvPr id="0" name=""/>
        <dsp:cNvSpPr/>
      </dsp:nvSpPr>
      <dsp:spPr>
        <a:xfrm>
          <a:off x="432019" y="40950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Krótkie wprowadzenie:</a:t>
          </a:r>
          <a:endParaRPr lang="en-US" sz="2000" kern="1200"/>
        </a:p>
      </dsp:txBody>
      <dsp:txXfrm>
        <a:off x="460840" y="69771"/>
        <a:ext cx="5990625" cy="532758"/>
      </dsp:txXfrm>
    </dsp:sp>
    <dsp:sp modelId="{33280451-2A80-4C88-B8E3-0EB88C6CCE6A}">
      <dsp:nvSpPr>
        <dsp:cNvPr id="0" name=""/>
        <dsp:cNvSpPr/>
      </dsp:nvSpPr>
      <dsp:spPr>
        <a:xfrm>
          <a:off x="0" y="1904850"/>
          <a:ext cx="8640382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/>
            <a:t>Przygotowanie próbek (10 związków organicznych)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/>
            <a:t>Wykonanie widm FT-IR</a:t>
          </a:r>
          <a:endParaRPr lang="en-US" sz="2000" kern="1200"/>
        </a:p>
      </dsp:txBody>
      <dsp:txXfrm>
        <a:off x="0" y="1904850"/>
        <a:ext cx="8640382" cy="1165500"/>
      </dsp:txXfrm>
    </dsp:sp>
    <dsp:sp modelId="{12867633-B506-4C6E-B575-0E5E74093798}">
      <dsp:nvSpPr>
        <dsp:cNvPr id="0" name=""/>
        <dsp:cNvSpPr/>
      </dsp:nvSpPr>
      <dsp:spPr>
        <a:xfrm>
          <a:off x="432019" y="1609650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Cześć praktyczna:</a:t>
          </a:r>
          <a:endParaRPr lang="en-US" sz="2000" kern="1200"/>
        </a:p>
      </dsp:txBody>
      <dsp:txXfrm>
        <a:off x="460840" y="1638471"/>
        <a:ext cx="5990625" cy="532758"/>
      </dsp:txXfrm>
    </dsp:sp>
    <dsp:sp modelId="{86655C58-CCA0-46D0-A5E8-E20537B48CC7}">
      <dsp:nvSpPr>
        <dsp:cNvPr id="0" name=""/>
        <dsp:cNvSpPr/>
      </dsp:nvSpPr>
      <dsp:spPr>
        <a:xfrm>
          <a:off x="0" y="3473551"/>
          <a:ext cx="8640382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416560" rIns="67059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/>
            <a:t>Identyfikacja grup funkcyjnych (IR) 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/>
            <a:t>Porównanie różnic między klasami związków</a:t>
          </a:r>
          <a:endParaRPr lang="en-US" sz="2000" kern="1200"/>
        </a:p>
      </dsp:txBody>
      <dsp:txXfrm>
        <a:off x="0" y="3473551"/>
        <a:ext cx="8640382" cy="1165500"/>
      </dsp:txXfrm>
    </dsp:sp>
    <dsp:sp modelId="{67F234B8-7843-44B0-BD80-E1FA4D71456F}">
      <dsp:nvSpPr>
        <dsp:cNvPr id="0" name=""/>
        <dsp:cNvSpPr/>
      </dsp:nvSpPr>
      <dsp:spPr>
        <a:xfrm>
          <a:off x="432019" y="3178350"/>
          <a:ext cx="6048267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/>
            <a:t>Analiza i interpretacja wyników:</a:t>
          </a:r>
          <a:endParaRPr lang="en-US" sz="2000" kern="1200"/>
        </a:p>
      </dsp:txBody>
      <dsp:txXfrm>
        <a:off x="460840" y="3207171"/>
        <a:ext cx="5990625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AD528-0ED1-4A6C-89B6-53CEEE0852AC}">
      <dsp:nvSpPr>
        <dsp:cNvPr id="0" name=""/>
        <dsp:cNvSpPr/>
      </dsp:nvSpPr>
      <dsp:spPr>
        <a:xfrm rot="5400000">
          <a:off x="5272178" y="-2008535"/>
          <a:ext cx="1206563" cy="5529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Zasada działania spektrometru NMR (Bruker 500 MHz)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Omówienie sposobu przygotowania próbki do pomiaru NMR</a:t>
          </a:r>
          <a:endParaRPr lang="en-US" sz="1400" kern="1200"/>
        </a:p>
      </dsp:txBody>
      <dsp:txXfrm rot="-5400000">
        <a:off x="3110538" y="212005"/>
        <a:ext cx="5470944" cy="1088763"/>
      </dsp:txXfrm>
    </dsp:sp>
    <dsp:sp modelId="{6E31B60C-0B24-403B-A4D7-C0F4727C2877}">
      <dsp:nvSpPr>
        <dsp:cNvPr id="0" name=""/>
        <dsp:cNvSpPr/>
      </dsp:nvSpPr>
      <dsp:spPr>
        <a:xfrm>
          <a:off x="0" y="2285"/>
          <a:ext cx="3110537" cy="1508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900" kern="1200"/>
            <a:t>Krótkie wprowadzenie:</a:t>
          </a:r>
          <a:endParaRPr lang="en-US" sz="2900" kern="1200"/>
        </a:p>
      </dsp:txBody>
      <dsp:txXfrm>
        <a:off x="73624" y="75909"/>
        <a:ext cx="2963289" cy="1360955"/>
      </dsp:txXfrm>
    </dsp:sp>
    <dsp:sp modelId="{936F6466-D77D-49A6-A26B-51A54B9490AA}">
      <dsp:nvSpPr>
        <dsp:cNvPr id="0" name=""/>
        <dsp:cNvSpPr/>
      </dsp:nvSpPr>
      <dsp:spPr>
        <a:xfrm rot="5400000">
          <a:off x="5272178" y="-424921"/>
          <a:ext cx="1206563" cy="5529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Przygotowanie próbek do pomiarów 9 związków organicznych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Przygotowanie próbki dla mieszaniny 2 związków organicznych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Wykonanie widm </a:t>
          </a:r>
          <a:r>
            <a:rPr lang="pl-PL" sz="1400" kern="1200" baseline="30000"/>
            <a:t>1</a:t>
          </a:r>
          <a:r>
            <a:rPr lang="pl-PL" sz="1400" kern="1200"/>
            <a:t>H NMR</a:t>
          </a:r>
          <a:endParaRPr lang="en-US" sz="1400" kern="1200"/>
        </a:p>
      </dsp:txBody>
      <dsp:txXfrm rot="-5400000">
        <a:off x="3110538" y="1795619"/>
        <a:ext cx="5470944" cy="1088763"/>
      </dsp:txXfrm>
    </dsp:sp>
    <dsp:sp modelId="{29AEF823-3769-481A-8C9E-335731910800}">
      <dsp:nvSpPr>
        <dsp:cNvPr id="0" name=""/>
        <dsp:cNvSpPr/>
      </dsp:nvSpPr>
      <dsp:spPr>
        <a:xfrm>
          <a:off x="0" y="1585899"/>
          <a:ext cx="3110537" cy="1508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900" kern="1200"/>
            <a:t>Cześć praktyczna:</a:t>
          </a:r>
          <a:endParaRPr lang="en-US" sz="2900" kern="1200"/>
        </a:p>
      </dsp:txBody>
      <dsp:txXfrm>
        <a:off x="73624" y="1659523"/>
        <a:ext cx="2963289" cy="1360955"/>
      </dsp:txXfrm>
    </dsp:sp>
    <dsp:sp modelId="{001AF75C-E132-4922-A731-25A62A446B8D}">
      <dsp:nvSpPr>
        <dsp:cNvPr id="0" name=""/>
        <dsp:cNvSpPr/>
      </dsp:nvSpPr>
      <dsp:spPr>
        <a:xfrm rot="5400000">
          <a:off x="5272178" y="1158692"/>
          <a:ext cx="1206563" cy="55298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Wstępna obróbka widma NMR
Analiza położenia, rozszczepienia i intensywności sygnałów</a:t>
          </a:r>
          <a:endParaRPr lang="en-US" sz="1400" strike="sngStrike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kern="1200"/>
            <a:t>Identyfikacja grup funkcyjnych na podstawie widm </a:t>
          </a:r>
          <a:r>
            <a:rPr lang="pl-PL" sz="1400" kern="1200" baseline="30000"/>
            <a:t>1</a:t>
          </a:r>
          <a:r>
            <a:rPr lang="pl-PL" sz="1400" kern="1200"/>
            <a:t>H </a:t>
          </a:r>
          <a:r>
            <a:rPr lang="pl-PL" sz="1400" kern="1200" err="1"/>
            <a:t>NMR</a:t>
          </a:r>
          <a:r>
            <a:rPr lang="pl-PL" sz="1400" kern="1200"/>
            <a:t> związków</a:t>
          </a:r>
          <a:endParaRPr lang="en-US" sz="1400" strike="sngStrike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400" strike="noStrike" kern="1200"/>
            <a:t> bazy danych spektroskopowych NMR</a:t>
          </a:r>
          <a:endParaRPr lang="en-US" sz="1400" strike="noStrike" kern="1200"/>
        </a:p>
      </dsp:txBody>
      <dsp:txXfrm rot="-5400000">
        <a:off x="3110538" y="3379232"/>
        <a:ext cx="5470944" cy="1088763"/>
      </dsp:txXfrm>
    </dsp:sp>
    <dsp:sp modelId="{F771C495-60A0-4B33-A8B8-D8471478EFF4}">
      <dsp:nvSpPr>
        <dsp:cNvPr id="0" name=""/>
        <dsp:cNvSpPr/>
      </dsp:nvSpPr>
      <dsp:spPr>
        <a:xfrm>
          <a:off x="0" y="3169513"/>
          <a:ext cx="3110537" cy="15082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900" kern="1200"/>
            <a:t>Analiza i interpretacja wyników:</a:t>
          </a:r>
          <a:endParaRPr lang="en-US" sz="2900" kern="1200"/>
        </a:p>
      </dsp:txBody>
      <dsp:txXfrm>
        <a:off x="73624" y="3243137"/>
        <a:ext cx="2963289" cy="13609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BB9B2-7AFA-48BC-BEA4-96C03906A543}">
      <dsp:nvSpPr>
        <dsp:cNvPr id="0" name=""/>
        <dsp:cNvSpPr/>
      </dsp:nvSpPr>
      <dsp:spPr>
        <a:xfrm>
          <a:off x="536896" y="41815"/>
          <a:ext cx="1001723" cy="1001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6A915-BD28-4591-9830-FF2BD43C9C15}">
      <dsp:nvSpPr>
        <dsp:cNvPr id="0" name=""/>
        <dsp:cNvSpPr/>
      </dsp:nvSpPr>
      <dsp:spPr>
        <a:xfrm>
          <a:off x="747258" y="252177"/>
          <a:ext cx="580999" cy="5809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9D31D-E6F8-48DF-B99F-33482D7135C9}">
      <dsp:nvSpPr>
        <dsp:cNvPr id="0" name=""/>
        <dsp:cNvSpPr/>
      </dsp:nvSpPr>
      <dsp:spPr>
        <a:xfrm>
          <a:off x="1753274" y="41815"/>
          <a:ext cx="2361205" cy="1001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rozumie zasadę działania spektrometru IR i NMR,</a:t>
          </a:r>
          <a:endParaRPr lang="en-US" sz="1600" kern="1200"/>
        </a:p>
      </dsp:txBody>
      <dsp:txXfrm>
        <a:off x="1753274" y="41815"/>
        <a:ext cx="2361205" cy="1001723"/>
      </dsp:txXfrm>
    </dsp:sp>
    <dsp:sp modelId="{702F5E4C-7503-41FF-BD05-B3E84DDED481}">
      <dsp:nvSpPr>
        <dsp:cNvPr id="0" name=""/>
        <dsp:cNvSpPr/>
      </dsp:nvSpPr>
      <dsp:spPr>
        <a:xfrm>
          <a:off x="4525902" y="41815"/>
          <a:ext cx="1001723" cy="1001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BFCC0-17D9-4C0A-A4DB-C974238A9580}">
      <dsp:nvSpPr>
        <dsp:cNvPr id="0" name=""/>
        <dsp:cNvSpPr/>
      </dsp:nvSpPr>
      <dsp:spPr>
        <a:xfrm>
          <a:off x="4736263" y="252177"/>
          <a:ext cx="580999" cy="5809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7EF671-2BA6-4ECD-A11F-0EF614134CE9}">
      <dsp:nvSpPr>
        <dsp:cNvPr id="0" name=""/>
        <dsp:cNvSpPr/>
      </dsp:nvSpPr>
      <dsp:spPr>
        <a:xfrm>
          <a:off x="5742280" y="41815"/>
          <a:ext cx="2361205" cy="1001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potrafi prawidłowo przygotować próbkę do pomiaru widm IR (FT-IR) i cieczowego NMR (¹H),</a:t>
          </a:r>
          <a:endParaRPr lang="en-US" sz="1600" kern="1200"/>
        </a:p>
      </dsp:txBody>
      <dsp:txXfrm>
        <a:off x="5742280" y="41815"/>
        <a:ext cx="2361205" cy="1001723"/>
      </dsp:txXfrm>
    </dsp:sp>
    <dsp:sp modelId="{A33B2D13-3C8C-4E50-8D02-D40243895D96}">
      <dsp:nvSpPr>
        <dsp:cNvPr id="0" name=""/>
        <dsp:cNvSpPr/>
      </dsp:nvSpPr>
      <dsp:spPr>
        <a:xfrm>
          <a:off x="536896" y="1839139"/>
          <a:ext cx="1001723" cy="1001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603A0-86E1-41D2-B7E9-EA5077205760}">
      <dsp:nvSpPr>
        <dsp:cNvPr id="0" name=""/>
        <dsp:cNvSpPr/>
      </dsp:nvSpPr>
      <dsp:spPr>
        <a:xfrm>
          <a:off x="747258" y="2049501"/>
          <a:ext cx="580999" cy="5809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5437E-16B6-450C-852B-10E9451CB128}">
      <dsp:nvSpPr>
        <dsp:cNvPr id="0" name=""/>
        <dsp:cNvSpPr/>
      </dsp:nvSpPr>
      <dsp:spPr>
        <a:xfrm>
          <a:off x="1753274" y="1839139"/>
          <a:ext cx="2361205" cy="1001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rozpoznaje charakterystyczne pasma drgań grup funkcyjnych w widmach IR,</a:t>
          </a:r>
          <a:endParaRPr lang="en-US" sz="1600" kern="1200"/>
        </a:p>
      </dsp:txBody>
      <dsp:txXfrm>
        <a:off x="1753274" y="1839139"/>
        <a:ext cx="2361205" cy="1001723"/>
      </dsp:txXfrm>
    </dsp:sp>
    <dsp:sp modelId="{D6C54C9B-D083-4CFD-A780-0F84F87615DA}">
      <dsp:nvSpPr>
        <dsp:cNvPr id="0" name=""/>
        <dsp:cNvSpPr/>
      </dsp:nvSpPr>
      <dsp:spPr>
        <a:xfrm>
          <a:off x="4525902" y="1839139"/>
          <a:ext cx="1001723" cy="1001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34AE71-67B7-49E0-97B7-AA72A2022894}">
      <dsp:nvSpPr>
        <dsp:cNvPr id="0" name=""/>
        <dsp:cNvSpPr/>
      </dsp:nvSpPr>
      <dsp:spPr>
        <a:xfrm>
          <a:off x="4736263" y="2049501"/>
          <a:ext cx="580999" cy="5809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95538-EE66-40E7-B9E3-B9F4E1F14C46}">
      <dsp:nvSpPr>
        <dsp:cNvPr id="0" name=""/>
        <dsp:cNvSpPr/>
      </dsp:nvSpPr>
      <dsp:spPr>
        <a:xfrm>
          <a:off x="5742280" y="1839139"/>
          <a:ext cx="2361205" cy="1001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potrafi powiązać sygnały w widmie NMR z typami protonów w cząsteczce,</a:t>
          </a:r>
          <a:endParaRPr lang="en-US" sz="1600" kern="1200"/>
        </a:p>
      </dsp:txBody>
      <dsp:txXfrm>
        <a:off x="5742280" y="1839139"/>
        <a:ext cx="2361205" cy="1001723"/>
      </dsp:txXfrm>
    </dsp:sp>
    <dsp:sp modelId="{CFD06BBA-549C-419D-91AE-A5B5799255A0}">
      <dsp:nvSpPr>
        <dsp:cNvPr id="0" name=""/>
        <dsp:cNvSpPr/>
      </dsp:nvSpPr>
      <dsp:spPr>
        <a:xfrm>
          <a:off x="536896" y="3636463"/>
          <a:ext cx="1001723" cy="1001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1057B1-DFE5-48B9-B4CD-8E7355B39745}">
      <dsp:nvSpPr>
        <dsp:cNvPr id="0" name=""/>
        <dsp:cNvSpPr/>
      </dsp:nvSpPr>
      <dsp:spPr>
        <a:xfrm>
          <a:off x="747258" y="3846824"/>
          <a:ext cx="580999" cy="58099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FCD3B7-3A86-4078-B2DA-D0FE29E76916}">
      <dsp:nvSpPr>
        <dsp:cNvPr id="0" name=""/>
        <dsp:cNvSpPr/>
      </dsp:nvSpPr>
      <dsp:spPr>
        <a:xfrm>
          <a:off x="1753274" y="3636463"/>
          <a:ext cx="2361205" cy="1001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interpretuje i porównuje widma IR i NMR dla różnych klas związków organicznych,</a:t>
          </a:r>
          <a:endParaRPr lang="en-US" sz="1600" kern="1200"/>
        </a:p>
      </dsp:txBody>
      <dsp:txXfrm>
        <a:off x="1753274" y="3636463"/>
        <a:ext cx="2361205" cy="1001723"/>
      </dsp:txXfrm>
    </dsp:sp>
    <dsp:sp modelId="{117FDEF7-070D-47F0-889C-60B36DF6FD5B}">
      <dsp:nvSpPr>
        <dsp:cNvPr id="0" name=""/>
        <dsp:cNvSpPr/>
      </dsp:nvSpPr>
      <dsp:spPr>
        <a:xfrm>
          <a:off x="4525902" y="3636463"/>
          <a:ext cx="1001723" cy="1001723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1A7B06-BE03-477B-84A6-1F72486997D5}">
      <dsp:nvSpPr>
        <dsp:cNvPr id="0" name=""/>
        <dsp:cNvSpPr/>
      </dsp:nvSpPr>
      <dsp:spPr>
        <a:xfrm>
          <a:off x="4736263" y="3846824"/>
          <a:ext cx="580999" cy="580999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B4843-79F7-4089-B626-0BD7B84F7042}">
      <dsp:nvSpPr>
        <dsp:cNvPr id="0" name=""/>
        <dsp:cNvSpPr/>
      </dsp:nvSpPr>
      <dsp:spPr>
        <a:xfrm>
          <a:off x="5742280" y="3636463"/>
          <a:ext cx="2361205" cy="10017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wykorzystuje dane spektroskopowe do potwierdzenia struktury prostego związku.</a:t>
          </a:r>
          <a:endParaRPr lang="en-US" sz="1600" kern="1200"/>
        </a:p>
      </dsp:txBody>
      <dsp:txXfrm>
        <a:off x="5742280" y="3636463"/>
        <a:ext cx="2361205" cy="10017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EA703-7694-42DD-BAF8-3C4B17187300}">
      <dsp:nvSpPr>
        <dsp:cNvPr id="0" name=""/>
        <dsp:cNvSpPr/>
      </dsp:nvSpPr>
      <dsp:spPr>
        <a:xfrm>
          <a:off x="2582367" y="362060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/>
            <a:t>metoda eksperymentalna (laboratoryjna)</a:t>
          </a:r>
          <a:endParaRPr lang="en-US" sz="1400" kern="1200"/>
        </a:p>
      </dsp:txBody>
      <dsp:txXfrm>
        <a:off x="2582367" y="362060"/>
        <a:ext cx="1465646" cy="1465646"/>
      </dsp:txXfrm>
    </dsp:sp>
    <dsp:sp modelId="{ADE18FDB-47F0-4504-902B-EB0EFBD87F20}">
      <dsp:nvSpPr>
        <dsp:cNvPr id="0" name=""/>
        <dsp:cNvSpPr/>
      </dsp:nvSpPr>
      <dsp:spPr>
        <a:xfrm>
          <a:off x="-342" y="269532"/>
          <a:ext cx="4140884" cy="4140884"/>
        </a:xfrm>
        <a:prstGeom prst="circularArrow">
          <a:avLst>
            <a:gd name="adj1" fmla="val 6902"/>
            <a:gd name="adj2" fmla="val 465342"/>
            <a:gd name="adj3" fmla="val 549458"/>
            <a:gd name="adj4" fmla="val 2058520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4D221-7873-4DC9-B964-4ABF313B8939}">
      <dsp:nvSpPr>
        <dsp:cNvPr id="0" name=""/>
        <dsp:cNvSpPr/>
      </dsp:nvSpPr>
      <dsp:spPr>
        <a:xfrm>
          <a:off x="2582367" y="2852242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/>
            <a:t>Obróbka surowych danych eksperymentalnych  </a:t>
          </a:r>
          <a:endParaRPr lang="en-US" sz="1400" kern="1200"/>
        </a:p>
      </dsp:txBody>
      <dsp:txXfrm>
        <a:off x="2582367" y="2852242"/>
        <a:ext cx="1465646" cy="1465646"/>
      </dsp:txXfrm>
    </dsp:sp>
    <dsp:sp modelId="{1AA59222-D4CD-4C25-B41E-B08AF52F3BF2}">
      <dsp:nvSpPr>
        <dsp:cNvPr id="0" name=""/>
        <dsp:cNvSpPr/>
      </dsp:nvSpPr>
      <dsp:spPr>
        <a:xfrm>
          <a:off x="-342" y="269532"/>
          <a:ext cx="4140884" cy="4140884"/>
        </a:xfrm>
        <a:prstGeom prst="circularArrow">
          <a:avLst>
            <a:gd name="adj1" fmla="val 6902"/>
            <a:gd name="adj2" fmla="val 465342"/>
            <a:gd name="adj3" fmla="val 5949458"/>
            <a:gd name="adj4" fmla="val 438520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A9908C-65E0-4808-95D0-E72E81AE70BB}">
      <dsp:nvSpPr>
        <dsp:cNvPr id="0" name=""/>
        <dsp:cNvSpPr/>
      </dsp:nvSpPr>
      <dsp:spPr>
        <a:xfrm>
          <a:off x="92185" y="2852242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/>
            <a:t>dyskusja i analiza wyników</a:t>
          </a:r>
          <a:endParaRPr lang="en-US" sz="1400" kern="1200"/>
        </a:p>
      </dsp:txBody>
      <dsp:txXfrm>
        <a:off x="92185" y="2852242"/>
        <a:ext cx="1465646" cy="1465646"/>
      </dsp:txXfrm>
    </dsp:sp>
    <dsp:sp modelId="{1B66D573-5F4A-4C5C-A1F9-6F123188E4CF}">
      <dsp:nvSpPr>
        <dsp:cNvPr id="0" name=""/>
        <dsp:cNvSpPr/>
      </dsp:nvSpPr>
      <dsp:spPr>
        <a:xfrm>
          <a:off x="54928" y="511358"/>
          <a:ext cx="4140884" cy="4140884"/>
        </a:xfrm>
        <a:prstGeom prst="circularArrow">
          <a:avLst>
            <a:gd name="adj1" fmla="val 6902"/>
            <a:gd name="adj2" fmla="val 465342"/>
            <a:gd name="adj3" fmla="val 11475949"/>
            <a:gd name="adj4" fmla="val 10269904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8A15FA-C676-4F4B-A783-66A2ED0EFE8B}">
      <dsp:nvSpPr>
        <dsp:cNvPr id="0" name=""/>
        <dsp:cNvSpPr/>
      </dsp:nvSpPr>
      <dsp:spPr>
        <a:xfrm>
          <a:off x="85692" y="542259"/>
          <a:ext cx="1465646" cy="14656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/>
            <a:t>praca z materiałami źródłowymi (widma, tabele korelacyjne)</a:t>
          </a:r>
          <a:endParaRPr lang="en-US" sz="1400" kern="1200"/>
        </a:p>
      </dsp:txBody>
      <dsp:txXfrm>
        <a:off x="85692" y="542259"/>
        <a:ext cx="1465646" cy="1465646"/>
      </dsp:txXfrm>
    </dsp:sp>
    <dsp:sp modelId="{742E6B6F-A4E9-4446-957C-20073BDDB47C}">
      <dsp:nvSpPr>
        <dsp:cNvPr id="0" name=""/>
        <dsp:cNvSpPr/>
      </dsp:nvSpPr>
      <dsp:spPr>
        <a:xfrm>
          <a:off x="199525" y="317761"/>
          <a:ext cx="4140884" cy="4140884"/>
        </a:xfrm>
        <a:prstGeom prst="circularArrow">
          <a:avLst>
            <a:gd name="adj1" fmla="val 6902"/>
            <a:gd name="adj2" fmla="val 465342"/>
            <a:gd name="adj3" fmla="val 16347817"/>
            <a:gd name="adj4" fmla="val 14754790"/>
            <a:gd name="adj5" fmla="val 805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232F8D-98BA-4A6D-B75B-A2159F4E154E}">
      <dsp:nvSpPr>
        <dsp:cNvPr id="0" name=""/>
        <dsp:cNvSpPr/>
      </dsp:nvSpPr>
      <dsp:spPr>
        <a:xfrm>
          <a:off x="0" y="281385"/>
          <a:ext cx="8640382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374904" rIns="67059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Zasada działania spektrofotometru UV-Vis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Omówienie metody ilościowego oznaczania związku w roztworze</a:t>
          </a:r>
          <a:endParaRPr lang="en-US" sz="1800" kern="1200"/>
        </a:p>
      </dsp:txBody>
      <dsp:txXfrm>
        <a:off x="0" y="281385"/>
        <a:ext cx="8640382" cy="1048950"/>
      </dsp:txXfrm>
    </dsp:sp>
    <dsp:sp modelId="{C5ABEC89-32FA-44A5-BE14-ADA377CE2087}">
      <dsp:nvSpPr>
        <dsp:cNvPr id="0" name=""/>
        <dsp:cNvSpPr/>
      </dsp:nvSpPr>
      <dsp:spPr>
        <a:xfrm>
          <a:off x="432019" y="15705"/>
          <a:ext cx="60482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Krótkie wprowadzenie:</a:t>
          </a:r>
          <a:endParaRPr lang="en-US" sz="1800" kern="1200"/>
        </a:p>
      </dsp:txBody>
      <dsp:txXfrm>
        <a:off x="457958" y="41644"/>
        <a:ext cx="5996389" cy="479482"/>
      </dsp:txXfrm>
    </dsp:sp>
    <dsp:sp modelId="{33280451-2A80-4C88-B8E3-0EB88C6CCE6A}">
      <dsp:nvSpPr>
        <dsp:cNvPr id="0" name=""/>
        <dsp:cNvSpPr/>
      </dsp:nvSpPr>
      <dsp:spPr>
        <a:xfrm>
          <a:off x="0" y="1693215"/>
          <a:ext cx="8640382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374904" rIns="67059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Przygotowanie 10 roztworów badanego związku o określonych stężeniach oraz jednego o nieznanym stężeniu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Wykonanie widm UV-Vis przygotowanych roztworów</a:t>
          </a:r>
          <a:endParaRPr lang="en-US" sz="1800" kern="1200"/>
        </a:p>
      </dsp:txBody>
      <dsp:txXfrm>
        <a:off x="0" y="1693215"/>
        <a:ext cx="8640382" cy="1304100"/>
      </dsp:txXfrm>
    </dsp:sp>
    <dsp:sp modelId="{12867633-B506-4C6E-B575-0E5E74093798}">
      <dsp:nvSpPr>
        <dsp:cNvPr id="0" name=""/>
        <dsp:cNvSpPr/>
      </dsp:nvSpPr>
      <dsp:spPr>
        <a:xfrm>
          <a:off x="432019" y="1427535"/>
          <a:ext cx="60482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Cześć praktyczna:</a:t>
          </a:r>
          <a:endParaRPr lang="en-US" sz="1800" kern="1200"/>
        </a:p>
      </dsp:txBody>
      <dsp:txXfrm>
        <a:off x="457958" y="1453474"/>
        <a:ext cx="5996389" cy="479482"/>
      </dsp:txXfrm>
    </dsp:sp>
    <dsp:sp modelId="{86655C58-CCA0-46D0-A5E8-E20537B48CC7}">
      <dsp:nvSpPr>
        <dsp:cNvPr id="0" name=""/>
        <dsp:cNvSpPr/>
      </dsp:nvSpPr>
      <dsp:spPr>
        <a:xfrm>
          <a:off x="0" y="3360196"/>
          <a:ext cx="8640382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590" tIns="374904" rIns="67059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Interpretacja otrzymanych widm UV-Vis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800" kern="1200"/>
            <a:t>Wyznaczenie krzywej wzorcowej i wyznaczenie zawartości związku w roztworze o nieznanym stężeniu</a:t>
          </a:r>
          <a:endParaRPr lang="en-US" sz="1800" kern="1200"/>
        </a:p>
      </dsp:txBody>
      <dsp:txXfrm>
        <a:off x="0" y="3360196"/>
        <a:ext cx="8640382" cy="1304100"/>
      </dsp:txXfrm>
    </dsp:sp>
    <dsp:sp modelId="{67F234B8-7843-44B0-BD80-E1FA4D71456F}">
      <dsp:nvSpPr>
        <dsp:cNvPr id="0" name=""/>
        <dsp:cNvSpPr/>
      </dsp:nvSpPr>
      <dsp:spPr>
        <a:xfrm>
          <a:off x="432019" y="3094515"/>
          <a:ext cx="6048267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10" tIns="0" rIns="22861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Analiza i interpretacja wyników:</a:t>
          </a:r>
          <a:endParaRPr lang="en-US" sz="1800" kern="1200"/>
        </a:p>
      </dsp:txBody>
      <dsp:txXfrm>
        <a:off x="457958" y="3120454"/>
        <a:ext cx="5996389" cy="479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BB9B2-7AFA-48BC-BEA4-96C03906A543}">
      <dsp:nvSpPr>
        <dsp:cNvPr id="0" name=""/>
        <dsp:cNvSpPr/>
      </dsp:nvSpPr>
      <dsp:spPr>
        <a:xfrm>
          <a:off x="108583" y="827070"/>
          <a:ext cx="1115130" cy="11151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46A915-BD28-4591-9830-FF2BD43C9C15}">
      <dsp:nvSpPr>
        <dsp:cNvPr id="0" name=""/>
        <dsp:cNvSpPr/>
      </dsp:nvSpPr>
      <dsp:spPr>
        <a:xfrm>
          <a:off x="342760" y="1061248"/>
          <a:ext cx="646775" cy="6467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9D31D-E6F8-48DF-B99F-33482D7135C9}">
      <dsp:nvSpPr>
        <dsp:cNvPr id="0" name=""/>
        <dsp:cNvSpPr/>
      </dsp:nvSpPr>
      <dsp:spPr>
        <a:xfrm>
          <a:off x="1462670" y="827070"/>
          <a:ext cx="2628520" cy="111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rozumie zasadę działania spektrofotometru UV-Vis,</a:t>
          </a:r>
          <a:endParaRPr lang="en-US" sz="1600" kern="1200"/>
        </a:p>
      </dsp:txBody>
      <dsp:txXfrm>
        <a:off x="1462670" y="827070"/>
        <a:ext cx="2628520" cy="1115130"/>
      </dsp:txXfrm>
    </dsp:sp>
    <dsp:sp modelId="{702F5E4C-7503-41FF-BD05-B3E84DDED481}">
      <dsp:nvSpPr>
        <dsp:cNvPr id="0" name=""/>
        <dsp:cNvSpPr/>
      </dsp:nvSpPr>
      <dsp:spPr>
        <a:xfrm>
          <a:off x="4549190" y="827070"/>
          <a:ext cx="1115130" cy="11151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BFCC0-17D9-4C0A-A4DB-C974238A9580}">
      <dsp:nvSpPr>
        <dsp:cNvPr id="0" name=""/>
        <dsp:cNvSpPr/>
      </dsp:nvSpPr>
      <dsp:spPr>
        <a:xfrm>
          <a:off x="4783368" y="1061248"/>
          <a:ext cx="646775" cy="6467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7EF671-2BA6-4ECD-A11F-0EF614134CE9}">
      <dsp:nvSpPr>
        <dsp:cNvPr id="0" name=""/>
        <dsp:cNvSpPr/>
      </dsp:nvSpPr>
      <dsp:spPr>
        <a:xfrm>
          <a:off x="5903277" y="827070"/>
          <a:ext cx="2628520" cy="111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potrafi prawidłowo przygotować próbkę 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oraz wykonać pomiar </a:t>
          </a:r>
          <a:br>
            <a:rPr lang="pl-PL" sz="1600" kern="1200"/>
          </a:br>
          <a:r>
            <a:rPr lang="pl-PL" sz="1600" kern="1200"/>
            <a:t>widma UV-Vis,</a:t>
          </a:r>
          <a:endParaRPr lang="en-US" sz="1600" kern="1200"/>
        </a:p>
      </dsp:txBody>
      <dsp:txXfrm>
        <a:off x="5903277" y="827070"/>
        <a:ext cx="2628520" cy="1115130"/>
      </dsp:txXfrm>
    </dsp:sp>
    <dsp:sp modelId="{CFD06BBA-549C-419D-91AE-A5B5799255A0}">
      <dsp:nvSpPr>
        <dsp:cNvPr id="0" name=""/>
        <dsp:cNvSpPr/>
      </dsp:nvSpPr>
      <dsp:spPr>
        <a:xfrm>
          <a:off x="108583" y="2737801"/>
          <a:ext cx="1115130" cy="11151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1057B1-DFE5-48B9-B4CD-8E7355B39745}">
      <dsp:nvSpPr>
        <dsp:cNvPr id="0" name=""/>
        <dsp:cNvSpPr/>
      </dsp:nvSpPr>
      <dsp:spPr>
        <a:xfrm>
          <a:off x="342760" y="2971978"/>
          <a:ext cx="646775" cy="6467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FCD3B7-3A86-4078-B2DA-D0FE29E76916}">
      <dsp:nvSpPr>
        <dsp:cNvPr id="0" name=""/>
        <dsp:cNvSpPr/>
      </dsp:nvSpPr>
      <dsp:spPr>
        <a:xfrm>
          <a:off x="1462670" y="2737801"/>
          <a:ext cx="2628520" cy="111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interpretuje i porównuje widma UV-Vis do ilościowego określenia stężenia,</a:t>
          </a:r>
          <a:endParaRPr lang="en-US" sz="1600" kern="1200"/>
        </a:p>
      </dsp:txBody>
      <dsp:txXfrm>
        <a:off x="1462670" y="2737801"/>
        <a:ext cx="2628520" cy="1115130"/>
      </dsp:txXfrm>
    </dsp:sp>
    <dsp:sp modelId="{117FDEF7-070D-47F0-889C-60B36DF6FD5B}">
      <dsp:nvSpPr>
        <dsp:cNvPr id="0" name=""/>
        <dsp:cNvSpPr/>
      </dsp:nvSpPr>
      <dsp:spPr>
        <a:xfrm>
          <a:off x="4549190" y="2737801"/>
          <a:ext cx="1115130" cy="1115130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1A7B06-BE03-477B-84A6-1F72486997D5}">
      <dsp:nvSpPr>
        <dsp:cNvPr id="0" name=""/>
        <dsp:cNvSpPr/>
      </dsp:nvSpPr>
      <dsp:spPr>
        <a:xfrm>
          <a:off x="4783368" y="2971978"/>
          <a:ext cx="646775" cy="6467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B4843-79F7-4089-B626-0BD7B84F7042}">
      <dsp:nvSpPr>
        <dsp:cNvPr id="0" name=""/>
        <dsp:cNvSpPr/>
      </dsp:nvSpPr>
      <dsp:spPr>
        <a:xfrm>
          <a:off x="5903277" y="2737801"/>
          <a:ext cx="2628520" cy="1115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/>
            <a:t>zna zakres stosowalności prawa Lamberta-Beera do wyznaczania stężeń związków w roztworze</a:t>
          </a:r>
          <a:endParaRPr lang="en-US" sz="1600" kern="1200"/>
        </a:p>
      </dsp:txBody>
      <dsp:txXfrm>
        <a:off x="5903277" y="2737801"/>
        <a:ext cx="2628520" cy="1115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07.11.2025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://dsid.ipj.gov.pl/?q=node/44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://www.paa.gov.p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ebbook.nist.gov/chemistry/" TargetMode="External"/><Relationship Id="rId5" Type="http://schemas.openxmlformats.org/officeDocument/2006/relationships/hyperlink" Target="http://sdbs.db.aist.go.jp/sdbs/cgi-bin/cre_index.cgi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://www.ipj.gov.pl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66572"/>
            <a:ext cx="7920115" cy="1341721"/>
          </a:xfrm>
        </p:spPr>
        <p:txBody>
          <a:bodyPr>
            <a:noAutofit/>
          </a:bodyPr>
          <a:lstStyle/>
          <a:p>
            <a:pPr algn="ctr"/>
            <a:r>
              <a:rPr lang="pl-PL" sz="2800" dirty="0"/>
              <a:t>Wykorzystywanie metod fizykochemicznych w nauczaniu chemii w szkole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t>07.11.2025</a:t>
            </a:fld>
            <a:endParaRPr lang="pl-PL"/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5F04E25D-9757-3410-3391-1DD8E48147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algn="ctr"/>
            <a:r>
              <a:rPr lang="pl-PL">
                <a:solidFill>
                  <a:schemeClr val="bg1"/>
                </a:solidFill>
              </a:rPr>
              <a:t>Laboratorium</a:t>
            </a: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A194C-88BB-CAED-DB1E-2A3A80DFA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7318185-8A55-F111-3108-E8CAD8975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033" y="785536"/>
            <a:ext cx="4034847" cy="1080001"/>
          </a:xfrm>
        </p:spPr>
        <p:txBody>
          <a:bodyPr anchor="t">
            <a:normAutofit/>
          </a:bodyPr>
          <a:lstStyle/>
          <a:p>
            <a:pPr algn="ctr"/>
            <a:r>
              <a:rPr lang="pl-PL"/>
              <a:t>Metody </a:t>
            </a:r>
            <a:br>
              <a:rPr lang="pl-PL"/>
            </a:br>
            <a:r>
              <a:rPr lang="pl-PL"/>
              <a:t>i formy pracy:</a:t>
            </a:r>
          </a:p>
        </p:txBody>
      </p:sp>
      <p:graphicFrame>
        <p:nvGraphicFramePr>
          <p:cNvPr id="17" name="Symbol zastępczy zawartości 5">
            <a:extLst>
              <a:ext uri="{FF2B5EF4-FFF2-40B4-BE49-F238E27FC236}">
                <a16:creationId xmlns:a16="http://schemas.microsoft.com/office/drawing/2014/main" id="{CC1E45E5-A9A6-44C4-F220-E6C4003464A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01754320"/>
              </p:ext>
            </p:extLst>
          </p:nvPr>
        </p:nvGraphicFramePr>
        <p:xfrm>
          <a:off x="771345" y="1771934"/>
          <a:ext cx="4140200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23E968D-E418-1F1A-18BF-B83BA87FA8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pl-PL" sz="300"/>
          </a:p>
        </p:txBody>
      </p:sp>
      <p:sp>
        <p:nvSpPr>
          <p:cNvPr id="9" name="Tytuł 4">
            <a:extLst>
              <a:ext uri="{FF2B5EF4-FFF2-40B4-BE49-F238E27FC236}">
                <a16:creationId xmlns:a16="http://schemas.microsoft.com/office/drawing/2014/main" id="{78DC0C1B-F330-598E-BDAA-C904E31BCEFC}"/>
              </a:ext>
            </a:extLst>
          </p:cNvPr>
          <p:cNvSpPr txBox="1">
            <a:spLocks/>
          </p:cNvSpPr>
          <p:nvPr/>
        </p:nvSpPr>
        <p:spPr>
          <a:xfrm>
            <a:off x="5705854" y="785535"/>
            <a:ext cx="4203339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/>
              <a:t>Środki dydaktyczne </a:t>
            </a:r>
          </a:p>
          <a:p>
            <a:pPr algn="ctr"/>
            <a:r>
              <a:rPr lang="pl-PL"/>
              <a:t>i wyposażenie: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EA94ED2C-3291-284A-323C-106FE9D9D1A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391068" y="2611242"/>
            <a:ext cx="4832909" cy="3001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pl-PL" altLang="pl-PL" sz="1600">
                <a:latin typeface="Arial" panose="020B0604020202020204" pitchFamily="34" charset="0"/>
              </a:rPr>
              <a:t>S</a:t>
            </a:r>
            <a:r>
              <a:rPr kumimoji="0" lang="pl-PL" altLang="pl-PL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pektrofotometr </a:t>
            </a:r>
            <a:r>
              <a:rPr lang="pl-PL" altLang="pl-PL" sz="1600">
                <a:latin typeface="Arial" panose="020B0604020202020204" pitchFamily="34" charset="0"/>
              </a:rPr>
              <a:t>UV-Vis do pomiaru widm absorpcyjnych,</a:t>
            </a:r>
            <a:endParaRPr kumimoji="0" lang="pl-PL" altLang="pl-PL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Zestaw odczynników i materiałów laboratoryjnych do przygotowania roztworów badanego związku o określonych stężeniach,</a:t>
            </a:r>
            <a:endParaRPr lang="pl-PL" altLang="pl-PL" sz="1600"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Komputer z oprogramowaniem do analizy widm, </a:t>
            </a: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sz="1600">
                <a:latin typeface="Arial" panose="020B0604020202020204" pitchFamily="34" charset="0"/>
              </a:rPr>
              <a:t>W</a:t>
            </a:r>
            <a:r>
              <a:rPr kumimoji="0" lang="pl-PL" altLang="pl-PL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idma UV-Vis przygotowane w formie drukowanej lub elektronicznej</a:t>
            </a:r>
            <a:r>
              <a:rPr lang="pl-PL" altLang="pl-PL" sz="1600">
                <a:latin typeface="Arial" panose="020B0604020202020204" pitchFamily="34" charset="0"/>
              </a:rPr>
              <a:t>.</a:t>
            </a:r>
            <a:endParaRPr kumimoji="0" lang="pl-PL" altLang="pl-PL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245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9A06A-3009-C104-E059-E951F3F80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8F22E2-09ED-49D5-BCF0-57C8722DF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>
                <a:latin typeface="Open Sans"/>
                <a:ea typeface="Open Sans"/>
                <a:cs typeface="Open Sans"/>
              </a:rPr>
              <a:t>Przebieg zajęć – spektroskopia UV-Vis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B608EE1-EE48-6332-C1AA-0530F61972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pl-PL" sz="300"/>
          </a:p>
        </p:txBody>
      </p:sp>
      <p:graphicFrame>
        <p:nvGraphicFramePr>
          <p:cNvPr id="8" name="Symbol zastępczy zawartości 2">
            <a:extLst>
              <a:ext uri="{FF2B5EF4-FFF2-40B4-BE49-F238E27FC236}">
                <a16:creationId xmlns:a16="http://schemas.microsoft.com/office/drawing/2014/main" id="{977260E5-7289-9CDD-C2FD-31F5196727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054501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230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16408-A4F8-E9FE-E9E6-B5920FEAE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B85B1-07D3-A854-EC4E-329CFF9B5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463418"/>
            <a:ext cx="8640381" cy="1080001"/>
          </a:xfrm>
        </p:spPr>
        <p:txBody>
          <a:bodyPr anchor="t">
            <a:normAutofit fontScale="90000"/>
          </a:bodyPr>
          <a:lstStyle/>
          <a:p>
            <a:r>
              <a:rPr lang="pl-PL" sz="3600"/>
              <a:t>Efekty kształcenia</a:t>
            </a:r>
            <a:br>
              <a:rPr lang="pl-PL"/>
            </a:br>
            <a:br>
              <a:rPr lang="pl-PL"/>
            </a:br>
            <a:r>
              <a:rPr lang="pl-PL"/>
              <a:t>Uczestnik po zajęciach: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9750AA4-F9BF-AA32-3810-87FFA26E0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12</a:t>
            </a:fld>
            <a:endParaRPr lang="pl-PL" sz="300"/>
          </a:p>
        </p:txBody>
      </p:sp>
      <p:graphicFrame>
        <p:nvGraphicFramePr>
          <p:cNvPr id="13" name="Symbol zastępczy zawartości 2">
            <a:extLst>
              <a:ext uri="{FF2B5EF4-FFF2-40B4-BE49-F238E27FC236}">
                <a16:creationId xmlns:a16="http://schemas.microsoft.com/office/drawing/2014/main" id="{74F2320E-442F-055E-5CE4-EB5E7E3C71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184647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2541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C5D0B-3F1F-BA02-8335-085A57625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806CD6-B9D4-CCCA-A141-43B0C2353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>
            <a:normAutofit/>
          </a:bodyPr>
          <a:lstStyle/>
          <a:p>
            <a:pPr algn="ctr"/>
            <a:r>
              <a:rPr lang="pl-PL" sz="2400"/>
              <a:t>Spektrometria mas (MS) i zasady jej wykorzystywania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DBE542-A826-0B9D-2747-75DBBE15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99763981-B93F-D38E-F962-030E4ADDE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787949"/>
            <a:ext cx="7920037" cy="12961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/>
              <a:t>dr hab. Monika Kijewska, prof. </a:t>
            </a:r>
            <a:r>
              <a:rPr lang="pl-PL" sz="1600" err="1"/>
              <a:t>UWr</a:t>
            </a:r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755688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Cel zajęć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3418" y="2195661"/>
            <a:ext cx="8640382" cy="2808112"/>
          </a:xfrm>
        </p:spPr>
        <p:txBody>
          <a:bodyPr>
            <a:normAutofit/>
          </a:bodyPr>
          <a:lstStyle/>
          <a:p>
            <a:pPr lvl="0" algn="just"/>
            <a:r>
              <a:rPr lang="pl-PL" sz="2000"/>
              <a:t>Zapoznanie uczestników zajęć z zasadą działania spektrometru mas</a:t>
            </a:r>
          </a:p>
          <a:p>
            <a:pPr lvl="0" algn="just"/>
            <a:r>
              <a:rPr lang="pl-PL" sz="2000"/>
              <a:t>Praktyczne poznanie techniki jonizacji </a:t>
            </a:r>
            <a:r>
              <a:rPr lang="pl-PL" sz="2000" err="1"/>
              <a:t>elektrorozpylania</a:t>
            </a:r>
            <a:r>
              <a:rPr lang="pl-PL" sz="2000"/>
              <a:t> (ESI–MS) i jej zastosowania w analizie związków organicznych</a:t>
            </a:r>
          </a:p>
          <a:p>
            <a:pPr lvl="0" algn="just"/>
            <a:r>
              <a:rPr lang="pl-PL" sz="2000"/>
              <a:t>Wykorzystanie metody LC–MS oraz LC–UV–MS w rozdziale i identyfikacji barwników</a:t>
            </a:r>
          </a:p>
          <a:p>
            <a:pPr lvl="0" algn="just"/>
            <a:r>
              <a:rPr lang="pl-PL" sz="2000"/>
              <a:t>Nabycie umiejętności interpretacji widm masowych i rozpoznawania rozkładów izotopowych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04966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410" y="847188"/>
            <a:ext cx="8640381" cy="1080001"/>
          </a:xfrm>
        </p:spPr>
        <p:txBody>
          <a:bodyPr/>
          <a:lstStyle/>
          <a:p>
            <a:r>
              <a:rPr lang="pl-PL"/>
              <a:t>Część I – Zajęcia laboratoryjne (praktyczne)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426ED7-345F-45CA-8B1A-5C1E09E6B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645" y="2003283"/>
            <a:ext cx="8640382" cy="468000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pl-PL"/>
              <a:t>Wprowadzenie do techniki ESI–MS (</a:t>
            </a:r>
            <a:r>
              <a:rPr lang="pl-PL" i="1" err="1"/>
              <a:t>Electrospray</a:t>
            </a:r>
            <a:r>
              <a:rPr lang="pl-PL" i="1"/>
              <a:t> </a:t>
            </a:r>
            <a:r>
              <a:rPr lang="pl-PL" i="1" err="1"/>
              <a:t>Ionization</a:t>
            </a:r>
            <a:r>
              <a:rPr lang="pl-PL" i="1"/>
              <a:t> Mass </a:t>
            </a:r>
            <a:r>
              <a:rPr lang="pl-PL" i="1" err="1"/>
              <a:t>Spectrometry</a:t>
            </a:r>
            <a:r>
              <a:rPr lang="pl-PL"/>
              <a:t>):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zasada działania źródła ESI,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sposób tworzenia jonów z roztworów,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zalety metody (analiza związków nietrwałych termicznie, miękka jonizacja),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przykłady zastosowań.</a:t>
            </a:r>
          </a:p>
          <a:p>
            <a:pPr algn="just">
              <a:spcBef>
                <a:spcPts val="0"/>
              </a:spcBef>
            </a:pPr>
            <a:r>
              <a:rPr lang="pl-PL"/>
              <a:t>Rejestracja widm masowych wybranych związków w trybie ESI(+), w celu zaprezentowania unikalnych rozkładów izotopowych.</a:t>
            </a:r>
          </a:p>
          <a:p>
            <a:pPr algn="just">
              <a:spcBef>
                <a:spcPts val="0"/>
              </a:spcBef>
            </a:pPr>
            <a:r>
              <a:rPr lang="pl-PL"/>
              <a:t>Przeprowadzenie eksperymentu z wykorzystaniem ESI-IT-TOF (</a:t>
            </a:r>
            <a:r>
              <a:rPr lang="pl-PL" i="1" err="1"/>
              <a:t>Electrospray</a:t>
            </a:r>
            <a:r>
              <a:rPr lang="pl-PL" i="1"/>
              <a:t> </a:t>
            </a:r>
            <a:r>
              <a:rPr lang="pl-PL" i="1" err="1"/>
              <a:t>Ionization</a:t>
            </a:r>
            <a:r>
              <a:rPr lang="pl-PL" i="1"/>
              <a:t> </a:t>
            </a:r>
            <a:r>
              <a:rPr lang="pl-PL" i="1" err="1"/>
              <a:t>Ion</a:t>
            </a:r>
            <a:r>
              <a:rPr lang="pl-PL" i="1"/>
              <a:t> Trap - Time-of-Flight</a:t>
            </a:r>
            <a:r>
              <a:rPr lang="pl-PL"/>
              <a:t>) – rozdział barwnika metodą LC–UV–MS.</a:t>
            </a:r>
          </a:p>
          <a:p>
            <a:pPr algn="just">
              <a:spcBef>
                <a:spcPts val="0"/>
              </a:spcBef>
            </a:pPr>
            <a:r>
              <a:rPr lang="pl-PL"/>
              <a:t>Identyfikacja barwnika z użyciem dwóch technik analitycznych: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/>
              <a:t>	spektroskopii UV,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l-PL"/>
              <a:t>	spektrometrii mas (ESI–MS).</a:t>
            </a:r>
          </a:p>
          <a:p>
            <a:pPr algn="just">
              <a:spcBef>
                <a:spcPts val="0"/>
              </a:spcBef>
            </a:pPr>
            <a:r>
              <a:rPr lang="pl-PL"/>
              <a:t>Dyskusja wyników oraz porównanie uzyskanych widm UV i MS.</a:t>
            </a:r>
          </a:p>
          <a:p>
            <a:pPr algn="just">
              <a:spcBef>
                <a:spcPts val="0"/>
              </a:spcBef>
            </a:pPr>
            <a:r>
              <a:rPr lang="pl-PL"/>
              <a:t>Omówienie metody rozdziału z zastosowaniem chromatografii cieczowej i interpretacja uzyskanych wyników.</a:t>
            </a:r>
          </a:p>
          <a:p>
            <a:pPr algn="just">
              <a:spcBef>
                <a:spcPts val="0"/>
              </a:spcBef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7936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847" y="906463"/>
            <a:ext cx="10386368" cy="1080001"/>
          </a:xfrm>
        </p:spPr>
        <p:txBody>
          <a:bodyPr/>
          <a:lstStyle/>
          <a:p>
            <a:r>
              <a:rPr lang="pl-PL"/>
              <a:t>Część II – Zajęcia ćwiczeniowe (</a:t>
            </a:r>
            <a:r>
              <a:rPr lang="pl-PL" err="1"/>
              <a:t>analityczno</a:t>
            </a:r>
            <a:r>
              <a:rPr lang="pl-PL"/>
              <a:t>–teoretyczne)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426ED7-345F-45CA-8B1A-5C1E09E6B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805" y="1971386"/>
            <a:ext cx="9103629" cy="4680002"/>
          </a:xfrm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</a:pPr>
            <a:r>
              <a:rPr lang="pl-PL"/>
              <a:t>Rozwiązywanie przykładowych zadań maturalnych wykorzystujących spektrometrię mas (MS)</a:t>
            </a:r>
          </a:p>
          <a:p>
            <a:pPr lvl="0" algn="just">
              <a:spcBef>
                <a:spcPts val="0"/>
              </a:spcBef>
            </a:pPr>
            <a:r>
              <a:rPr lang="pl-PL"/>
              <a:t>Omówienie kluczowych pojęć: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masa </a:t>
            </a:r>
            <a:r>
              <a:rPr lang="pl-PL" err="1"/>
              <a:t>monoizotopowa</a:t>
            </a:r>
            <a:r>
              <a:rPr lang="pl-PL"/>
              <a:t> i średnia masa cząsteczkowa,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rozkład izotopowy,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sygnały </a:t>
            </a:r>
            <a:r>
              <a:rPr lang="pl-PL" err="1"/>
              <a:t>protonowane</a:t>
            </a:r>
            <a:r>
              <a:rPr lang="pl-PL"/>
              <a:t> (pojedyncze i wielokrotne),</a:t>
            </a:r>
          </a:p>
          <a:p>
            <a:pPr lvl="1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l-PL"/>
              <a:t>różnice między trybem jonizacji dodatniej i ujemnej (ESI+ / ESI–).</a:t>
            </a:r>
          </a:p>
          <a:p>
            <a:pPr lvl="0" algn="just">
              <a:spcBef>
                <a:spcPts val="0"/>
              </a:spcBef>
            </a:pPr>
            <a:r>
              <a:rPr lang="pl-PL"/>
              <a:t>Przeprowadzenie obliczeń dotyczących interpretacji widm masowych (m/z, </a:t>
            </a:r>
            <a:r>
              <a:rPr lang="pl-PL" err="1"/>
              <a:t>Δm</a:t>
            </a:r>
            <a:r>
              <a:rPr lang="pl-PL"/>
              <a:t>, rozdzielczość)</a:t>
            </a:r>
          </a:p>
          <a:p>
            <a:pPr lvl="0" algn="just">
              <a:spcBef>
                <a:spcPts val="0"/>
              </a:spcBef>
            </a:pPr>
            <a:r>
              <a:rPr lang="pl-PL"/>
              <a:t>Omówienie zjawiska fragmentacji jonów w technice EI (</a:t>
            </a:r>
            <a:r>
              <a:rPr lang="pl-PL" i="1" err="1"/>
              <a:t>Electron</a:t>
            </a:r>
            <a:r>
              <a:rPr lang="pl-PL" i="1"/>
              <a:t> </a:t>
            </a:r>
            <a:r>
              <a:rPr lang="pl-PL" i="1" err="1"/>
              <a:t>Ionization</a:t>
            </a:r>
            <a:r>
              <a:rPr lang="pl-PL"/>
              <a:t>) i porównanie z fragmentacją w metodzie ESI–MS</a:t>
            </a:r>
          </a:p>
          <a:p>
            <a:pPr lvl="0" algn="just">
              <a:spcBef>
                <a:spcPts val="0"/>
              </a:spcBef>
            </a:pPr>
            <a:r>
              <a:rPr lang="pl-PL"/>
              <a:t>Analiza przykładowych widm: identyfikacja jonów fragmentacyjnych i interpretacja strukturalna</a:t>
            </a:r>
          </a:p>
          <a:p>
            <a:pPr lvl="0" algn="just">
              <a:spcBef>
                <a:spcPts val="0"/>
              </a:spcBef>
            </a:pPr>
            <a:r>
              <a:rPr lang="pl-PL"/>
              <a:t>Dyskusja nad wynikami i sposobami interpretacji danych MS</a:t>
            </a:r>
          </a:p>
          <a:p>
            <a:pPr>
              <a:spcBef>
                <a:spcPts val="0"/>
              </a:spcBef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8690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Materiały</a:t>
            </a:r>
            <a:r>
              <a:rPr lang="en-US"/>
              <a:t> </a:t>
            </a:r>
            <a:r>
              <a:rPr lang="en-US" err="1"/>
              <a:t>pomocnicze</a:t>
            </a:r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426ED7-345F-45CA-8B1A-5C1E09E6B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802237"/>
            <a:ext cx="9432949" cy="1808451"/>
          </a:xfrm>
        </p:spPr>
        <p:txBody>
          <a:bodyPr>
            <a:normAutofit/>
          </a:bodyPr>
          <a:lstStyle/>
          <a:p>
            <a:pPr lvl="0"/>
            <a:r>
              <a:rPr lang="pl-PL"/>
              <a:t>Karta pracy z przygotowanymi zadaniami do wspólnej analizy (otrzymuje każdy uczestnik),</a:t>
            </a:r>
          </a:p>
          <a:p>
            <a:pPr lvl="0"/>
            <a:r>
              <a:rPr lang="pl-PL"/>
              <a:t>Przykładowe widma i </a:t>
            </a:r>
            <a:r>
              <a:rPr lang="pl-PL" err="1"/>
              <a:t>chromatogramy</a:t>
            </a:r>
            <a:r>
              <a:rPr lang="pl-PL"/>
              <a:t> do analizy,</a:t>
            </a:r>
          </a:p>
          <a:p>
            <a:pPr lvl="0"/>
            <a:r>
              <a:rPr lang="pl-PL"/>
              <a:t>Materiały informacyjne o technikach ESI i EI.</a:t>
            </a:r>
          </a:p>
          <a:p>
            <a:pPr marL="0" indent="0">
              <a:spcBef>
                <a:spcPts val="0"/>
              </a:spcBef>
              <a:buNone/>
            </a:pPr>
            <a:endParaRPr lang="pl-PL"/>
          </a:p>
        </p:txBody>
      </p:sp>
      <p:sp>
        <p:nvSpPr>
          <p:cNvPr id="6" name="Tytuł 4">
            <a:extLst>
              <a:ext uri="{FF2B5EF4-FFF2-40B4-BE49-F238E27FC236}">
                <a16:creationId xmlns:a16="http://schemas.microsoft.com/office/drawing/2014/main" id="{5213E49C-3294-4938-8697-EB83C38F6B44}"/>
              </a:ext>
            </a:extLst>
          </p:cNvPr>
          <p:cNvSpPr txBox="1">
            <a:spLocks/>
          </p:cNvSpPr>
          <p:nvPr/>
        </p:nvSpPr>
        <p:spPr>
          <a:xfrm>
            <a:off x="881410" y="3779837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/>
              <a:t>Efekty kształcenia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A9DC05ED-0FFA-4D5B-872F-6A49FBDA4C72}"/>
              </a:ext>
            </a:extLst>
          </p:cNvPr>
          <p:cNvSpPr txBox="1">
            <a:spLocks/>
          </p:cNvSpPr>
          <p:nvPr/>
        </p:nvSpPr>
        <p:spPr>
          <a:xfrm>
            <a:off x="881410" y="4583360"/>
            <a:ext cx="9432949" cy="41529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300"/>
              </a:lnSpc>
              <a:buFontTx/>
              <a:buNone/>
            </a:pPr>
            <a:r>
              <a:rPr lang="pl-PL"/>
              <a:t>Po zakończeniu zajęć uczestnik:</a:t>
            </a:r>
          </a:p>
          <a:p>
            <a:pPr>
              <a:lnSpc>
                <a:spcPts val="2300"/>
              </a:lnSpc>
            </a:pPr>
            <a:r>
              <a:rPr lang="pl-PL"/>
              <a:t>zna zasadę działania spektrometru mas i podstawy jonizacji ESI,</a:t>
            </a:r>
          </a:p>
          <a:p>
            <a:pPr>
              <a:lnSpc>
                <a:spcPts val="2300"/>
              </a:lnSpc>
            </a:pPr>
            <a:r>
              <a:rPr lang="pl-PL"/>
              <a:t>potrafi zarejestrować i zinterpretować widmo masowe,</a:t>
            </a:r>
          </a:p>
          <a:p>
            <a:pPr>
              <a:lnSpc>
                <a:spcPts val="2300"/>
              </a:lnSpc>
            </a:pPr>
            <a:r>
              <a:rPr lang="pl-PL"/>
              <a:t>rozumie różnice między technikami LC–MS i LC–UV–MS,</a:t>
            </a:r>
          </a:p>
          <a:p>
            <a:pPr>
              <a:lnSpc>
                <a:spcPts val="2300"/>
              </a:lnSpc>
            </a:pPr>
            <a:r>
              <a:rPr lang="pl-PL"/>
              <a:t>potrafi rozróżnić typy jonów i rozkłady izotopowe,</a:t>
            </a:r>
          </a:p>
          <a:p>
            <a:pPr>
              <a:lnSpc>
                <a:spcPts val="2300"/>
              </a:lnSpc>
            </a:pPr>
            <a:r>
              <a:rPr lang="pl-PL"/>
              <a:t>umie zastosować wiedzę z zakresu spektrometrii mas w analizie praktycznej i teoretycznej.</a:t>
            </a:r>
          </a:p>
          <a:p>
            <a:pPr marL="0" indent="0">
              <a:lnSpc>
                <a:spcPts val="2300"/>
              </a:lnSpc>
              <a:spcBef>
                <a:spcPts val="0"/>
              </a:spcBef>
              <a:buFontTx/>
              <a:buNone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84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7D132-F92D-5A49-95EA-BC905AF5C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AAA48C-7556-ABEB-F929-3F9FCF68C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 vert="horz" lIns="0" tIns="0" rIns="0" bIns="0" rtlCol="0" anchor="t" anchorCtr="0">
            <a:normAutofit/>
          </a:bodyPr>
          <a:lstStyle/>
          <a:p>
            <a:pPr algn="ctr"/>
            <a:r>
              <a:rPr lang="pl-PL" sz="2400"/>
              <a:t>Detektory promieniowania jonizującego w zastosowaniach szkolnych</a:t>
            </a:r>
            <a:endParaRPr lang="en-US" sz="2400"/>
          </a:p>
          <a:p>
            <a:pPr algn="ctr"/>
            <a:endParaRPr lang="pl-PL" sz="2400"/>
          </a:p>
          <a:p>
            <a:pPr algn="ctr"/>
            <a:endParaRPr lang="pl-PL" sz="240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F2FB69-87B9-9DEA-8DE9-C508931D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8A5E879A-5157-F9B8-2766-71B4416BF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787949"/>
            <a:ext cx="7920037" cy="12961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/>
              <a:t>dr hab. Andrzej Kochel, prof. </a:t>
            </a:r>
            <a:r>
              <a:rPr lang="pl-PL" sz="1600" err="1"/>
              <a:t>UWr</a:t>
            </a:r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3125639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56925-3E49-9A8B-62A9-1C557726E0A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3175" y="539750"/>
            <a:ext cx="1798638" cy="349250"/>
          </a:xfrm>
          <a:prstGeom prst="rect">
            <a:avLst/>
          </a:prstGeom>
        </p:spPr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0066DFC-422E-19A4-25AF-23D3B2192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9093850" cy="5827476"/>
          </a:xfrm>
        </p:spPr>
        <p:txBody>
          <a:bodyPr>
            <a:normAutofit/>
          </a:bodyPr>
          <a:lstStyle/>
          <a:p>
            <a:r>
              <a:rPr lang="en-US" b="0">
                <a:latin typeface="Open Sans"/>
                <a:ea typeface="Open Sans"/>
                <a:cs typeface="Open Sans"/>
              </a:rPr>
              <a:t>Cel </a:t>
            </a:r>
            <a:r>
              <a:rPr lang="en-US" b="0" err="1">
                <a:latin typeface="Open Sans"/>
                <a:ea typeface="Open Sans"/>
                <a:cs typeface="Open Sans"/>
              </a:rPr>
              <a:t>ćwiczenia</a:t>
            </a:r>
            <a:r>
              <a:rPr lang="en-US" b="0">
                <a:latin typeface="Open Sans"/>
                <a:ea typeface="Open Sans"/>
                <a:cs typeface="Open Sans"/>
              </a:rPr>
              <a:t>: </a:t>
            </a:r>
            <a:endParaRPr lang="en-US">
              <a:latin typeface="Open Sans"/>
              <a:ea typeface="Open Sans"/>
              <a:cs typeface="Open Sans"/>
            </a:endParaRPr>
          </a:p>
          <a:p>
            <a:r>
              <a:rPr lang="en-US" b="0">
                <a:latin typeface="Open Sans"/>
                <a:ea typeface="Open Sans"/>
                <a:cs typeface="Open Sans"/>
              </a:rPr>
              <a:t>• </a:t>
            </a:r>
            <a:r>
              <a:rPr lang="en-US" b="0" err="1">
                <a:latin typeface="Open Sans"/>
                <a:ea typeface="Open Sans"/>
                <a:cs typeface="Open Sans"/>
              </a:rPr>
              <a:t>zapoznanie</a:t>
            </a:r>
            <a:r>
              <a:rPr lang="en-US" b="0">
                <a:latin typeface="Open Sans"/>
                <a:ea typeface="Open Sans"/>
                <a:cs typeface="Open Sans"/>
              </a:rPr>
              <a:t> z </a:t>
            </a:r>
            <a:r>
              <a:rPr lang="en-US" b="0" err="1">
                <a:latin typeface="Open Sans"/>
                <a:ea typeface="Open Sans"/>
                <a:cs typeface="Open Sans"/>
              </a:rPr>
              <a:t>budową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i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zasadą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działania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licznika</a:t>
            </a:r>
            <a:r>
              <a:rPr lang="en-US" b="0">
                <a:latin typeface="Open Sans"/>
                <a:ea typeface="Open Sans"/>
                <a:cs typeface="Open Sans"/>
              </a:rPr>
              <a:t> G-M </a:t>
            </a:r>
            <a:r>
              <a:rPr lang="en-US" b="0" err="1">
                <a:latin typeface="Open Sans"/>
                <a:ea typeface="Open Sans"/>
                <a:cs typeface="Open Sans"/>
              </a:rPr>
              <a:t>oraz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sondy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scyntylacyjnej</a:t>
            </a:r>
            <a:r>
              <a:rPr lang="en-US" b="0">
                <a:latin typeface="Open Sans"/>
                <a:ea typeface="Open Sans"/>
                <a:cs typeface="Open Sans"/>
              </a:rPr>
              <a:t>, </a:t>
            </a:r>
            <a:endParaRPr lang="en-US">
              <a:latin typeface="Open Sans"/>
              <a:ea typeface="Open Sans"/>
              <a:cs typeface="Open Sans"/>
            </a:endParaRPr>
          </a:p>
          <a:p>
            <a:r>
              <a:rPr lang="en-US" b="0">
                <a:latin typeface="Open Sans"/>
                <a:ea typeface="Open Sans"/>
                <a:cs typeface="Open Sans"/>
              </a:rPr>
              <a:t>• </a:t>
            </a:r>
            <a:r>
              <a:rPr lang="en-US" b="0" err="1">
                <a:latin typeface="Open Sans"/>
                <a:ea typeface="Open Sans"/>
                <a:cs typeface="Open Sans"/>
              </a:rPr>
              <a:t>wykonanie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pomiarów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aktywności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dla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wybranych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preparatów</a:t>
            </a:r>
            <a:r>
              <a:rPr lang="en-US" b="0">
                <a:latin typeface="Open Sans"/>
                <a:ea typeface="Open Sans"/>
                <a:cs typeface="Open Sans"/>
              </a:rPr>
              <a:t>, </a:t>
            </a:r>
            <a:r>
              <a:rPr lang="en-US" b="0" err="1">
                <a:latin typeface="Open Sans"/>
                <a:ea typeface="Open Sans"/>
                <a:cs typeface="Open Sans"/>
              </a:rPr>
              <a:t>analiza</a:t>
            </a:r>
            <a:r>
              <a:rPr lang="en-US" b="0">
                <a:latin typeface="Open Sans"/>
                <a:ea typeface="Open Sans"/>
                <a:cs typeface="Open Sans"/>
              </a:rPr>
              <a:t> </a:t>
            </a:r>
            <a:r>
              <a:rPr lang="en-US" b="0" err="1">
                <a:latin typeface="Open Sans"/>
                <a:ea typeface="Open Sans"/>
                <a:cs typeface="Open Sans"/>
              </a:rPr>
              <a:t>wyników</a:t>
            </a:r>
            <a:r>
              <a:rPr lang="en-US" b="0">
                <a:latin typeface="Open Sans"/>
                <a:ea typeface="Open Sans"/>
                <a:cs typeface="Open Sans"/>
              </a:rPr>
              <a:t>. </a:t>
            </a:r>
            <a:endParaRPr lang="en-US">
              <a:latin typeface="Open Sans"/>
              <a:ea typeface="Open Sans"/>
              <a:cs typeface="Open Sans"/>
            </a:endParaRPr>
          </a:p>
          <a:p>
            <a:br>
              <a:rPr lang="en-US"/>
            </a:br>
            <a:r>
              <a:rPr lang="en-US" i="1" err="1">
                <a:latin typeface="Open Sans"/>
                <a:ea typeface="Open Sans"/>
                <a:cs typeface="Open Sans"/>
              </a:rPr>
              <a:t>Pracownia</a:t>
            </a:r>
            <a:r>
              <a:rPr lang="en-US" i="1">
                <a:latin typeface="Open Sans"/>
                <a:ea typeface="Open Sans"/>
                <a:cs typeface="Open Sans"/>
              </a:rPr>
              <a:t> jest pod </a:t>
            </a:r>
            <a:r>
              <a:rPr lang="en-US" i="1" err="1">
                <a:latin typeface="Open Sans"/>
                <a:ea typeface="Open Sans"/>
                <a:cs typeface="Open Sans"/>
              </a:rPr>
              <a:t>kontrolą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Państwowej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Agencji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Atomistyki</a:t>
            </a:r>
            <a:r>
              <a:rPr lang="en-US" i="1">
                <a:latin typeface="Open Sans"/>
                <a:ea typeface="Open Sans"/>
                <a:cs typeface="Open Sans"/>
              </a:rPr>
              <a:t>, </a:t>
            </a:r>
            <a:r>
              <a:rPr lang="en-US" i="1" err="1">
                <a:latin typeface="Open Sans"/>
                <a:ea typeface="Open Sans"/>
                <a:cs typeface="Open Sans"/>
              </a:rPr>
              <a:t>dlatego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osoby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przystępujące</a:t>
            </a:r>
            <a:r>
              <a:rPr lang="en-US" i="1">
                <a:latin typeface="Open Sans"/>
                <a:ea typeface="Open Sans"/>
                <a:cs typeface="Open Sans"/>
              </a:rPr>
              <a:t> do </a:t>
            </a:r>
            <a:r>
              <a:rPr lang="en-US" i="1" err="1">
                <a:latin typeface="Open Sans"/>
                <a:ea typeface="Open Sans"/>
                <a:cs typeface="Open Sans"/>
              </a:rPr>
              <a:t>ćwiczeń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muszą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przed</a:t>
            </a:r>
            <a:r>
              <a:rPr lang="en-US" i="1">
                <a:latin typeface="Open Sans"/>
                <a:ea typeface="Open Sans"/>
                <a:cs typeface="Open Sans"/>
              </a:rPr>
              <a:t> ich </a:t>
            </a:r>
            <a:r>
              <a:rPr lang="en-US" i="1" err="1">
                <a:latin typeface="Open Sans"/>
                <a:ea typeface="Open Sans"/>
                <a:cs typeface="Open Sans"/>
              </a:rPr>
              <a:t>rozpoczęciem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odbyć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szkolenie</a:t>
            </a:r>
            <a:r>
              <a:rPr lang="en-US" i="1">
                <a:latin typeface="Open Sans"/>
                <a:ea typeface="Open Sans"/>
                <a:cs typeface="Open Sans"/>
              </a:rPr>
              <a:t> (30 </a:t>
            </a:r>
            <a:r>
              <a:rPr lang="en-US" i="1" err="1">
                <a:latin typeface="Open Sans"/>
                <a:ea typeface="Open Sans"/>
                <a:cs typeface="Open Sans"/>
              </a:rPr>
              <a:t>minut</a:t>
            </a:r>
            <a:r>
              <a:rPr lang="en-US" i="1">
                <a:latin typeface="Open Sans"/>
                <a:ea typeface="Open Sans"/>
                <a:cs typeface="Open Sans"/>
              </a:rPr>
              <a:t> w </a:t>
            </a:r>
            <a:r>
              <a:rPr lang="en-US" i="1" err="1">
                <a:latin typeface="Open Sans"/>
                <a:ea typeface="Open Sans"/>
                <a:cs typeface="Open Sans"/>
              </a:rPr>
              <a:t>dniu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ćwiczeń</a:t>
            </a:r>
            <a:r>
              <a:rPr lang="en-US" i="1">
                <a:latin typeface="Open Sans"/>
                <a:ea typeface="Open Sans"/>
                <a:cs typeface="Open Sans"/>
              </a:rPr>
              <a:t>) z </a:t>
            </a:r>
            <a:r>
              <a:rPr lang="en-US" i="1" err="1">
                <a:latin typeface="Open Sans"/>
                <a:ea typeface="Open Sans"/>
                <a:cs typeface="Open Sans"/>
              </a:rPr>
              <a:t>zakresu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bezpieczeństwa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pracy</a:t>
            </a:r>
            <a:r>
              <a:rPr lang="en-US" i="1">
                <a:latin typeface="Open Sans"/>
                <a:ea typeface="Open Sans"/>
                <a:cs typeface="Open Sans"/>
              </a:rPr>
              <a:t> w </a:t>
            </a:r>
            <a:r>
              <a:rPr lang="en-US" i="1" err="1">
                <a:latin typeface="Open Sans"/>
                <a:ea typeface="Open Sans"/>
                <a:cs typeface="Open Sans"/>
              </a:rPr>
              <a:t>oparciu</a:t>
            </a:r>
            <a:r>
              <a:rPr lang="en-US" i="1">
                <a:latin typeface="Open Sans"/>
                <a:ea typeface="Open Sans"/>
                <a:cs typeface="Open Sans"/>
              </a:rPr>
              <a:t> o </a:t>
            </a:r>
            <a:r>
              <a:rPr lang="en-US" i="1" err="1">
                <a:latin typeface="Open Sans"/>
                <a:ea typeface="Open Sans"/>
                <a:cs typeface="Open Sans"/>
              </a:rPr>
              <a:t>Prawo</a:t>
            </a:r>
            <a:r>
              <a:rPr lang="en-US" i="1">
                <a:latin typeface="Open Sans"/>
                <a:ea typeface="Open Sans"/>
                <a:cs typeface="Open Sans"/>
              </a:rPr>
              <a:t> </a:t>
            </a:r>
            <a:r>
              <a:rPr lang="en-US" i="1" err="1">
                <a:latin typeface="Open Sans"/>
                <a:ea typeface="Open Sans"/>
                <a:cs typeface="Open Sans"/>
              </a:rPr>
              <a:t>Atomowe</a:t>
            </a:r>
            <a:r>
              <a:rPr lang="en-US" i="1">
                <a:latin typeface="Open Sans"/>
                <a:ea typeface="Open Sans"/>
                <a:cs typeface="Open Sans"/>
              </a:rPr>
              <a:t>.</a:t>
            </a:r>
            <a:endParaRPr lang="en-US" i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94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514C46-2170-7E1F-C588-0E7F61387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>
            <a:normAutofit/>
          </a:bodyPr>
          <a:lstStyle/>
          <a:p>
            <a:pPr algn="ctr"/>
            <a:r>
              <a:rPr lang="pl-PL" sz="2400"/>
              <a:t>Spektroskopia IR i NMR w praktyce</a:t>
            </a:r>
            <a:br>
              <a:rPr lang="pl-PL" sz="2400"/>
            </a:br>
            <a:r>
              <a:rPr lang="pl-PL" sz="2400"/>
              <a:t> – wykonywanie widm i ich interpretacja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266982-AFED-8B0F-D1E3-43956A435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CE060AD5-6121-477B-7276-70C5D173D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787949"/>
            <a:ext cx="7920037" cy="12961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/>
              <a:t>dr Justyna Krupa (IR)</a:t>
            </a:r>
          </a:p>
          <a:p>
            <a:pPr algn="ctr">
              <a:lnSpc>
                <a:spcPct val="120000"/>
              </a:lnSpc>
            </a:pPr>
            <a:r>
              <a:rPr lang="pl-PL" sz="1600"/>
              <a:t>dr hab. Wojciech Bury, prof. </a:t>
            </a:r>
            <a:r>
              <a:rPr lang="pl-PL" sz="1600" err="1"/>
              <a:t>UWr</a:t>
            </a:r>
            <a:r>
              <a:rPr lang="pl-PL" sz="1600"/>
              <a:t> (NMR)</a:t>
            </a:r>
          </a:p>
          <a:p>
            <a:pPr algn="ctr">
              <a:lnSpc>
                <a:spcPct val="120000"/>
              </a:lnSpc>
            </a:pPr>
            <a:r>
              <a:rPr lang="pl-PL" sz="1600"/>
              <a:t>dr hab. Izabela </a:t>
            </a:r>
            <a:r>
              <a:rPr lang="pl-PL" sz="1600" err="1"/>
              <a:t>Czeluśniak</a:t>
            </a:r>
            <a:r>
              <a:rPr lang="pl-PL" sz="1600"/>
              <a:t> (NMR)</a:t>
            </a:r>
          </a:p>
        </p:txBody>
      </p:sp>
    </p:spTree>
    <p:extLst>
      <p:ext uri="{BB962C8B-B14F-4D97-AF65-F5344CB8AC3E}">
        <p14:creationId xmlns:p14="http://schemas.microsoft.com/office/powerpoint/2010/main" val="2915952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A388F61-091F-C249-FC64-2D13EEBEB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51460" indent="-251460" algn="just">
              <a:spcBef>
                <a:spcPts val="0"/>
              </a:spcBef>
            </a:pPr>
            <a:r>
              <a:rPr lang="pl-PL">
                <a:latin typeface="Open Sans"/>
                <a:ea typeface="Open Sans"/>
                <a:cs typeface="Open Sans"/>
              </a:rPr>
              <a:t>Na zajęciach laboratoryjnych uczestnicy wykonają pomiary preparatów za pomocą licznika G-M oraz sondy scyntylacyjnej,</a:t>
            </a:r>
          </a:p>
          <a:p>
            <a:pPr marL="251460" indent="-251460" algn="just">
              <a:spcBef>
                <a:spcPts val="0"/>
              </a:spcBef>
            </a:pPr>
            <a:r>
              <a:rPr lang="pl-PL">
                <a:latin typeface="Open Sans"/>
                <a:ea typeface="Open Sans"/>
                <a:cs typeface="Open Sans"/>
              </a:rPr>
              <a:t>W czasie laboratorium omówienie zostaną zagadnienia: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755650" lvl="1" indent="-251460" algn="just">
              <a:spcBef>
                <a:spcPts val="0"/>
              </a:spcBef>
              <a:buFont typeface="Wingdings,Sans-Serif"/>
              <a:buChar char="ü"/>
            </a:pPr>
            <a:r>
              <a:rPr lang="pl-PL">
                <a:latin typeface="Open Sans"/>
                <a:ea typeface="Open Sans"/>
                <a:cs typeface="Open Sans"/>
              </a:rPr>
              <a:t>Rozpady promieniotwórcze,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755650" lvl="1" indent="-251460" algn="just">
              <a:spcBef>
                <a:spcPts val="0"/>
              </a:spcBef>
              <a:buFont typeface="Wingdings,Sans-Serif"/>
              <a:buChar char="ü"/>
            </a:pPr>
            <a:r>
              <a:rPr lang="pl-PL">
                <a:latin typeface="Open Sans"/>
                <a:ea typeface="Open Sans"/>
                <a:cs typeface="Open Sans"/>
              </a:rPr>
              <a:t>Rodzaje detektorów promieniowania,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755650" lvl="1" indent="-251460" algn="just">
              <a:spcBef>
                <a:spcPts val="0"/>
              </a:spcBef>
              <a:buFont typeface="Wingdings,Sans-Serif"/>
              <a:buChar char="ü"/>
            </a:pPr>
            <a:r>
              <a:rPr lang="pl-PL">
                <a:latin typeface="Open Sans"/>
                <a:ea typeface="Open Sans"/>
                <a:cs typeface="Open Sans"/>
              </a:rPr>
              <a:t>Metody ochrony przed promieniowaniem,</a:t>
            </a:r>
            <a:endParaRPr lang="en-US"/>
          </a:p>
          <a:p>
            <a:pPr marL="755650" lvl="1" indent="-251460" algn="just">
              <a:spcBef>
                <a:spcPts val="0"/>
              </a:spcBef>
              <a:buFont typeface="Wingdings,Sans-Serif"/>
              <a:buChar char="ü"/>
            </a:pPr>
            <a:r>
              <a:rPr lang="pl-PL">
                <a:latin typeface="Open Sans"/>
                <a:ea typeface="Open Sans"/>
                <a:cs typeface="Open Sans"/>
              </a:rPr>
              <a:t>Promieniotwórczość naturalna i sztuczna.</a:t>
            </a:r>
            <a:endParaRPr lang="en-US"/>
          </a:p>
          <a:p>
            <a:pPr marL="251460" indent="-251460" algn="just">
              <a:spcBef>
                <a:spcPts val="0"/>
              </a:spcBef>
              <a:buFont typeface="Wingdings,Sans-Serif"/>
              <a:buChar char="ü"/>
            </a:pPr>
            <a:endParaRPr lang="pl-PL">
              <a:latin typeface="Open Sans"/>
              <a:ea typeface="Open Sans"/>
              <a:cs typeface="Open Sans"/>
            </a:endParaRPr>
          </a:p>
          <a:p>
            <a:pPr marL="251460" indent="-251460" algn="just">
              <a:spcBef>
                <a:spcPts val="0"/>
              </a:spcBef>
              <a:buFont typeface="Wingdings,Sans-Serif"/>
              <a:buChar char="ü"/>
            </a:pPr>
            <a:r>
              <a:rPr lang="pl-PL">
                <a:latin typeface="Open Sans"/>
                <a:ea typeface="Open Sans"/>
                <a:cs typeface="Open Sans"/>
              </a:rPr>
              <a:t>Za pomocą sondy scyntylacyjnej wykonane zostaną widma gamma,</a:t>
            </a:r>
          </a:p>
          <a:p>
            <a:pPr marL="251460" indent="-251460" algn="just">
              <a:spcBef>
                <a:spcPts val="0"/>
              </a:spcBef>
              <a:buFont typeface="Wingdings,Sans-Serif"/>
              <a:buChar char="ü"/>
            </a:pPr>
            <a:r>
              <a:rPr lang="pl-PL">
                <a:latin typeface="Open Sans"/>
                <a:ea typeface="Open Sans"/>
                <a:cs typeface="Open Sans"/>
              </a:rPr>
              <a:t>Dyskusja nad wynikami i sposobami interpretacji otrzymanych wyników, 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8DDC9-6764-B24E-1C60-0C8C15723A0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3175" y="539750"/>
            <a:ext cx="1798638" cy="349250"/>
          </a:xfrm>
          <a:prstGeom prst="rect">
            <a:avLst/>
          </a:prstGeom>
        </p:spPr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2871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96A36-368A-42E7-75DC-7A5CFF28E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A7AEFC-708B-413A-DF43-36BD3683B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>
            <a:normAutofit/>
          </a:bodyPr>
          <a:lstStyle/>
          <a:p>
            <a:pPr algn="ctr"/>
            <a:r>
              <a:rPr lang="pl-PL" sz="2400"/>
              <a:t>Miareczkowanie jako metoda ilościowego oznaczania związków chemicznych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B2F632-1E46-F05D-4029-75520B3CF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42AB183D-B3E0-1938-B12E-BF0FE5E0E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787949"/>
            <a:ext cx="7920037" cy="793805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/>
              <a:t>Dr hab. Magdalena Sałdyka</a:t>
            </a:r>
          </a:p>
          <a:p>
            <a:pPr algn="ctr">
              <a:lnSpc>
                <a:spcPct val="120000"/>
              </a:lnSpc>
            </a:pPr>
            <a:r>
              <a:rPr lang="pl-PL" sz="1600"/>
              <a:t>Dr Magdalena </a:t>
            </a:r>
            <a:r>
              <a:rPr lang="pl-PL" sz="1600" err="1"/>
              <a:t>Pagacz</a:t>
            </a:r>
            <a:r>
              <a:rPr lang="pl-PL" sz="1600"/>
              <a:t>-Kostrzewa</a:t>
            </a:r>
          </a:p>
        </p:txBody>
      </p:sp>
    </p:spTree>
    <p:extLst>
      <p:ext uri="{BB962C8B-B14F-4D97-AF65-F5344CB8AC3E}">
        <p14:creationId xmlns:p14="http://schemas.microsoft.com/office/powerpoint/2010/main" val="3036294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09" y="2331115"/>
            <a:ext cx="8640382" cy="935785"/>
          </a:xfrm>
        </p:spPr>
        <p:txBody>
          <a:bodyPr/>
          <a:lstStyle/>
          <a:p>
            <a:pPr algn="just"/>
            <a:r>
              <a:rPr lang="pl-PL"/>
              <a:t>Znaczenie analizy ilościowej w chemii</a:t>
            </a:r>
          </a:p>
          <a:p>
            <a:pPr algn="just"/>
            <a:r>
              <a:rPr lang="pl-PL"/>
              <a:t>Rola miareczkowania w analizie chemicznej</a:t>
            </a:r>
          </a:p>
          <a:p>
            <a:pPr marL="0" indent="0" algn="just">
              <a:buNone/>
            </a:pPr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5B71ED68-D960-72C9-1F0A-AA1000E732DF}"/>
              </a:ext>
            </a:extLst>
          </p:cNvPr>
          <p:cNvSpPr txBox="1">
            <a:spLocks/>
          </p:cNvSpPr>
          <p:nvPr/>
        </p:nvSpPr>
        <p:spPr>
          <a:xfrm>
            <a:off x="1025715" y="3923853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/>
              <a:t>2. Podstawy teoretyczne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B74A4E3D-2D46-BD29-7E68-B85EF546AC51}"/>
              </a:ext>
            </a:extLst>
          </p:cNvPr>
          <p:cNvSpPr txBox="1">
            <a:spLocks/>
          </p:cNvSpPr>
          <p:nvPr/>
        </p:nvSpPr>
        <p:spPr>
          <a:xfrm>
            <a:off x="848523" y="4715941"/>
            <a:ext cx="8640382" cy="159132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/>
              <a:t>Analiza miareczkowa</a:t>
            </a:r>
          </a:p>
          <a:p>
            <a:pPr algn="just"/>
            <a:r>
              <a:rPr lang="pl-PL"/>
              <a:t>Alkacymetria</a:t>
            </a:r>
          </a:p>
          <a:p>
            <a:pPr algn="just"/>
            <a:r>
              <a:rPr lang="pl-PL"/>
              <a:t>Potencjometria</a:t>
            </a:r>
          </a:p>
          <a:p>
            <a:pPr marL="0" indent="0" algn="just">
              <a:buNone/>
            </a:pPr>
            <a:endParaRPr lang="pl-PL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0C00EDA5-3AB0-214F-CECC-11E73D814E4E}"/>
              </a:ext>
            </a:extLst>
          </p:cNvPr>
          <p:cNvSpPr txBox="1">
            <a:spLocks/>
          </p:cNvSpPr>
          <p:nvPr/>
        </p:nvSpPr>
        <p:spPr>
          <a:xfrm>
            <a:off x="1025715" y="1441942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/>
              <a:t>1. Wprowadzenie w tematykę</a:t>
            </a: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1349-FC0C-6FE2-239E-D3DC74C5D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FA1A666-1255-83F0-FBAB-AEDA9633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/>
          <a:lstStyle/>
          <a:p>
            <a:pPr algn="ctr"/>
            <a:r>
              <a:rPr lang="pl-PL"/>
              <a:t>3. Aparatura i odczynniki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7820EDD-A5F7-B5C2-CA12-0FB969202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620" y="1684459"/>
            <a:ext cx="8640381" cy="1728192"/>
          </a:xfrm>
        </p:spPr>
        <p:txBody>
          <a:bodyPr>
            <a:normAutofit/>
          </a:bodyPr>
          <a:lstStyle/>
          <a:p>
            <a:pPr algn="just"/>
            <a:r>
              <a:rPr lang="pl-PL" b="1"/>
              <a:t>Aparatura:</a:t>
            </a:r>
            <a:r>
              <a:rPr lang="pl-PL"/>
              <a:t> pehametr cyfrowy, elektroda szklana kombinowana, mieszadło magnetyczne, biureta, zlewka 200 ml.</a:t>
            </a:r>
          </a:p>
          <a:p>
            <a:pPr algn="just"/>
            <a:r>
              <a:rPr lang="pl-PL" b="1"/>
              <a:t>Odczynniki:</a:t>
            </a:r>
            <a:r>
              <a:rPr lang="pl-PL"/>
              <a:t> mianowany roztwór NaOH o stężeniu 0,2 i 0,1 M, mianowany roztwór HCl o stężeniu 0,2 i 0,1 M, roztwór CH</a:t>
            </a:r>
            <a:r>
              <a:rPr lang="pl-PL" baseline="-25000"/>
              <a:t>3</a:t>
            </a:r>
            <a:r>
              <a:rPr lang="pl-PL"/>
              <a:t>COOH o stężeniu 0,2 i 0,1 M, roztwór amoniaku (NH</a:t>
            </a:r>
            <a:r>
              <a:rPr lang="pl-PL" baseline="-25000"/>
              <a:t>3 (</a:t>
            </a:r>
            <a:r>
              <a:rPr lang="pl-PL" baseline="-25000" err="1"/>
              <a:t>aq</a:t>
            </a:r>
            <a:r>
              <a:rPr lang="pl-PL" baseline="-25000"/>
              <a:t>)</a:t>
            </a:r>
            <a:r>
              <a:rPr lang="pl-PL"/>
              <a:t>) o stężeniu 0,2 i 0,1 M, wskaźniki </a:t>
            </a:r>
            <a:r>
              <a:rPr lang="pl-PL" err="1"/>
              <a:t>pH</a:t>
            </a:r>
            <a:r>
              <a:rPr lang="pl-PL"/>
              <a:t>.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35355E8-322F-4A63-D32C-C5AE278C174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56E96D7D-3C9E-0C8B-3128-64774B459715}"/>
              </a:ext>
            </a:extLst>
          </p:cNvPr>
          <p:cNvSpPr txBox="1">
            <a:spLocks/>
          </p:cNvSpPr>
          <p:nvPr/>
        </p:nvSpPr>
        <p:spPr>
          <a:xfrm>
            <a:off x="1023620" y="3989349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/>
              <a:t>4. Metodyka badania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AF6C8355-1E4B-68A1-7523-C4A2E20DE9A5}"/>
              </a:ext>
            </a:extLst>
          </p:cNvPr>
          <p:cNvSpPr txBox="1">
            <a:spLocks/>
          </p:cNvSpPr>
          <p:nvPr/>
        </p:nvSpPr>
        <p:spPr>
          <a:xfrm>
            <a:off x="1023619" y="4853055"/>
            <a:ext cx="8640381" cy="21668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Kalibracja pehametru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Miareczkowanie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Narysowanie krzywej miareczkowania </a:t>
            </a:r>
            <a:r>
              <a:rPr lang="pl-PL" err="1"/>
              <a:t>pH</a:t>
            </a:r>
            <a:r>
              <a:rPr lang="pl-PL"/>
              <a:t>=f(</a:t>
            </a:r>
            <a:r>
              <a:rPr lang="pl-PL" err="1"/>
              <a:t>V</a:t>
            </a:r>
            <a:r>
              <a:rPr lang="pl-PL" baseline="-25000" err="1"/>
              <a:t>titranta</a:t>
            </a:r>
            <a:r>
              <a:rPr lang="pl-PL"/>
              <a:t>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Wyznaczenie punktów końcowych miareczkowania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8204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16CD0-D2B6-1C7F-CFBD-418D4BE28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635459F-CE5D-0208-6AAF-04E785D1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/>
          <a:lstStyle/>
          <a:p>
            <a:pPr algn="ctr"/>
            <a:r>
              <a:rPr lang="pl-PL"/>
              <a:t>5. Opracowanie wyników analizy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63B27E0-32CC-7E60-698F-B75506D3C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835667"/>
            <a:ext cx="7992599" cy="136815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Obliczenie liczby moli </a:t>
            </a:r>
            <a:r>
              <a:rPr lang="pl-PL" err="1"/>
              <a:t>titranta</a:t>
            </a:r>
            <a:r>
              <a:rPr lang="pl-PL"/>
              <a:t> zużytego w miareczkowaniu dla reakcji zobojętniania: kwas + zasada lub zasada + kwas.</a:t>
            </a:r>
            <a:endParaRPr lang="pl-PL" baseline="-2500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Obliczenie stężenia molowego (mol/dm</a:t>
            </a:r>
            <a:r>
              <a:rPr lang="pl-PL" baseline="30000"/>
              <a:t>3</a:t>
            </a:r>
            <a:r>
              <a:rPr lang="pl-PL"/>
              <a:t>) </a:t>
            </a:r>
            <a:r>
              <a:rPr lang="pl-PL" err="1"/>
              <a:t>analitu</a:t>
            </a:r>
            <a:r>
              <a:rPr lang="pl-PL" baseline="-25000"/>
              <a:t> </a:t>
            </a:r>
            <a:r>
              <a:rPr lang="pl-PL"/>
              <a:t>w analizowanym roztworze.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5DD67F-9DA5-806F-45C1-AB6DA9FEAF7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9EDECBA2-006E-E492-049F-D6131FBB8894}"/>
              </a:ext>
            </a:extLst>
          </p:cNvPr>
          <p:cNvSpPr txBox="1">
            <a:spLocks/>
          </p:cNvSpPr>
          <p:nvPr/>
        </p:nvSpPr>
        <p:spPr>
          <a:xfrm>
            <a:off x="1025715" y="3851919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/>
              <a:t>6. Analiza błędów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41DD0FD6-597F-7647-DBFB-60989F6693A9}"/>
              </a:ext>
            </a:extLst>
          </p:cNvPr>
          <p:cNvSpPr txBox="1">
            <a:spLocks/>
          </p:cNvSpPr>
          <p:nvPr/>
        </p:nvSpPr>
        <p:spPr>
          <a:xfrm>
            <a:off x="1025525" y="4810200"/>
            <a:ext cx="8640381" cy="18791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Możliwe źródła błędów (niewłaściwa kalibracja pehametru, obecność składników zaburzających prawidłowy wynik, błędy podczas dodawania titranta).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Sposoby minimalizacji błędów.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1868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6DCAE-7EB3-04AB-1473-0D9E0E7B8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365C5E3-7FD7-CAC7-35D8-F72C27176AD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CE3DC9F3-8360-7CE7-ADBE-38ACF3B69726}"/>
              </a:ext>
            </a:extLst>
          </p:cNvPr>
          <p:cNvSpPr txBox="1">
            <a:spLocks/>
          </p:cNvSpPr>
          <p:nvPr/>
        </p:nvSpPr>
        <p:spPr>
          <a:xfrm>
            <a:off x="1012144" y="1008772"/>
            <a:ext cx="8640381" cy="5757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/>
              <a:t>Bibliografia </a:t>
            </a:r>
            <a:r>
              <a:rPr lang="pl-PL" i="1"/>
              <a:t>(</a:t>
            </a:r>
            <a:r>
              <a:rPr lang="pl-PL" i="1">
                <a:latin typeface="+mn-lt"/>
              </a:rPr>
              <a:t>wspólna do wszystkich metod)</a:t>
            </a:r>
          </a:p>
        </p:txBody>
      </p:sp>
      <p:sp>
        <p:nvSpPr>
          <p:cNvPr id="2" name="Symbol zastępczy zawartości 5">
            <a:extLst>
              <a:ext uri="{FF2B5EF4-FFF2-40B4-BE49-F238E27FC236}">
                <a16:creationId xmlns:a16="http://schemas.microsoft.com/office/drawing/2014/main" id="{F5A77F52-DD83-3BE4-BC8B-709C564EBFEF}"/>
              </a:ext>
            </a:extLst>
          </p:cNvPr>
          <p:cNvSpPr txBox="1">
            <a:spLocks/>
          </p:cNvSpPr>
          <p:nvPr/>
        </p:nvSpPr>
        <p:spPr>
          <a:xfrm>
            <a:off x="451788" y="1676490"/>
            <a:ext cx="9627394" cy="4420832"/>
          </a:xfrm>
          <a:prstGeom prst="rect">
            <a:avLst/>
          </a:prstGeom>
        </p:spPr>
        <p:txBody>
          <a:bodyPr vert="horz" lIns="0" tIns="0" rIns="0" bIns="0" rtlCol="0" anchor="t">
            <a:normAutofit fontScale="85000" lnSpcReduction="10000"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altLang="pl-PL" sz="1700">
                <a:latin typeface="Open Sans"/>
                <a:ea typeface="Open Sans"/>
                <a:cs typeface="Open Sans"/>
              </a:rPr>
              <a:t>R.M. </a:t>
            </a:r>
            <a:r>
              <a:rPr lang="pl-PL" altLang="pl-PL" sz="1700" err="1">
                <a:latin typeface="Open Sans"/>
                <a:ea typeface="Open Sans"/>
                <a:cs typeface="Open Sans"/>
              </a:rPr>
              <a:t>Silverstein</a:t>
            </a:r>
            <a:r>
              <a:rPr lang="pl-PL" altLang="pl-PL" sz="1700">
                <a:latin typeface="Open Sans"/>
                <a:ea typeface="Open Sans"/>
                <a:cs typeface="Open Sans"/>
              </a:rPr>
              <a:t>, F.X. Webster, </a:t>
            </a:r>
            <a:r>
              <a:rPr lang="pl-PL" altLang="pl-PL" sz="1700" err="1">
                <a:latin typeface="Open Sans"/>
                <a:ea typeface="Open Sans"/>
                <a:cs typeface="Open Sans"/>
              </a:rPr>
              <a:t>D.J.Kiemle</a:t>
            </a:r>
            <a:r>
              <a:rPr lang="pl-PL" altLang="pl-PL" sz="1700">
                <a:latin typeface="Open Sans"/>
                <a:ea typeface="Open Sans"/>
                <a:cs typeface="Open Sans"/>
              </a:rPr>
              <a:t>, „Spektroskopowe metody identyfikacji związków organicznych”, Wydawnictwo Naukowe PWN, Warszawa, 2023.</a:t>
            </a:r>
            <a:endParaRPr lang="en-US">
              <a:latin typeface="Open Sans"/>
              <a:ea typeface="Open Sans"/>
              <a:cs typeface="Open Sans"/>
            </a:endParaRPr>
          </a:p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altLang="pl-PL" sz="1700">
                <a:latin typeface="Open Sans"/>
                <a:ea typeface="Open Sans"/>
                <a:cs typeface="Open Sans"/>
              </a:rPr>
              <a:t>W. Zieliński, </a:t>
            </a:r>
            <a:r>
              <a:rPr lang="pl-PL" altLang="pl-PL" sz="1700" err="1">
                <a:latin typeface="Open Sans"/>
                <a:ea typeface="Open Sans"/>
                <a:cs typeface="Open Sans"/>
              </a:rPr>
              <a:t>A.Rajca</a:t>
            </a:r>
            <a:r>
              <a:rPr lang="pl-PL" altLang="pl-PL" sz="1700">
                <a:latin typeface="Open Sans"/>
                <a:ea typeface="Open Sans"/>
                <a:cs typeface="Open Sans"/>
              </a:rPr>
              <a:t>, „Metody spektroskopowe i ich zastosowanie do identyfikacji związków organicznych”, Wydawnictwo Naukowo-Techniczne WNT, Warszawa, 2000.</a:t>
            </a:r>
            <a:endParaRPr lang="pl-PL" sz="1700">
              <a:latin typeface="Open Sans"/>
              <a:ea typeface="Open Sans"/>
              <a:cs typeface="Open Sans"/>
            </a:endParaRPr>
          </a:p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700">
                <a:latin typeface="Open Sans"/>
                <a:ea typeface="Open Sans"/>
                <a:cs typeface="Open Sans"/>
              </a:rPr>
              <a:t>R. Kocjan, „Chemia analityczna”, Wydawnictwo Lekarskie PZWL, Warszawa, 2023.</a:t>
            </a:r>
          </a:p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700">
                <a:latin typeface="Open Sans"/>
                <a:ea typeface="Open Sans"/>
                <a:cs typeface="Open Sans"/>
              </a:rPr>
              <a:t>A. Cygański, „Metody elektroanalityczne”, Warszawa, WNT, 1995.</a:t>
            </a:r>
          </a:p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700">
                <a:latin typeface="Open Sans"/>
                <a:ea typeface="Open Sans"/>
                <a:cs typeface="Open Sans"/>
              </a:rPr>
              <a:t>W. </a:t>
            </a:r>
            <a:r>
              <a:rPr lang="pl-PL" sz="1700" err="1">
                <a:latin typeface="Open Sans"/>
                <a:ea typeface="Open Sans"/>
                <a:cs typeface="Open Sans"/>
              </a:rPr>
              <a:t>Danikiewicz</a:t>
            </a:r>
            <a:r>
              <a:rPr lang="pl-PL" sz="1700">
                <a:latin typeface="Open Sans"/>
                <a:ea typeface="Open Sans"/>
                <a:cs typeface="Open Sans"/>
              </a:rPr>
              <a:t>, „Spektrometria mas. Podstawy i zastosowanie.” Wydawnictwo Naukowe PWN, 2020</a:t>
            </a:r>
          </a:p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700" err="1">
                <a:latin typeface="Open Sans"/>
                <a:ea typeface="Open Sans"/>
                <a:cs typeface="Open Sans"/>
              </a:rPr>
              <a:t>D.M</a:t>
            </a:r>
            <a:r>
              <a:rPr lang="pl-PL" sz="1700">
                <a:latin typeface="Open Sans"/>
                <a:ea typeface="Open Sans"/>
                <a:cs typeface="Open Sans"/>
              </a:rPr>
              <a:t>. West, </a:t>
            </a:r>
            <a:r>
              <a:rPr lang="pl-PL" sz="1700" err="1">
                <a:latin typeface="Open Sans"/>
                <a:ea typeface="Open Sans"/>
                <a:cs typeface="Open Sans"/>
              </a:rPr>
              <a:t>D.A</a:t>
            </a:r>
            <a:r>
              <a:rPr lang="pl-PL" sz="1700">
                <a:latin typeface="Open Sans"/>
                <a:ea typeface="Open Sans"/>
                <a:cs typeface="Open Sans"/>
              </a:rPr>
              <a:t>. </a:t>
            </a:r>
            <a:r>
              <a:rPr lang="pl-PL" sz="1700" err="1">
                <a:latin typeface="Open Sans"/>
                <a:ea typeface="Open Sans"/>
                <a:cs typeface="Open Sans"/>
              </a:rPr>
              <a:t>Skoog</a:t>
            </a:r>
            <a:r>
              <a:rPr lang="pl-PL" sz="1700">
                <a:latin typeface="Open Sans"/>
                <a:ea typeface="Open Sans"/>
                <a:cs typeface="Open Sans"/>
              </a:rPr>
              <a:t>, </a:t>
            </a:r>
            <a:r>
              <a:rPr lang="pl-PL" sz="1700" err="1">
                <a:latin typeface="Open Sans"/>
                <a:ea typeface="Open Sans"/>
                <a:cs typeface="Open Sans"/>
              </a:rPr>
              <a:t>F.J</a:t>
            </a:r>
            <a:r>
              <a:rPr lang="pl-PL" sz="1700">
                <a:latin typeface="Open Sans"/>
                <a:ea typeface="Open Sans"/>
                <a:cs typeface="Open Sans"/>
              </a:rPr>
              <a:t>. </a:t>
            </a:r>
            <a:r>
              <a:rPr lang="pl-PL" sz="1700" err="1">
                <a:latin typeface="Open Sans"/>
                <a:ea typeface="Open Sans"/>
                <a:cs typeface="Open Sans"/>
              </a:rPr>
              <a:t>Holler</a:t>
            </a:r>
            <a:r>
              <a:rPr lang="pl-PL" sz="1700">
                <a:latin typeface="Open Sans"/>
                <a:ea typeface="Open Sans"/>
                <a:cs typeface="Open Sans"/>
              </a:rPr>
              <a:t>, </a:t>
            </a:r>
            <a:r>
              <a:rPr lang="pl-PL" sz="1700" err="1">
                <a:latin typeface="Open Sans"/>
                <a:ea typeface="Open Sans"/>
                <a:cs typeface="Open Sans"/>
              </a:rPr>
              <a:t>S.R</a:t>
            </a:r>
            <a:r>
              <a:rPr lang="pl-PL" sz="1700">
                <a:latin typeface="Open Sans"/>
                <a:ea typeface="Open Sans"/>
                <a:cs typeface="Open Sans"/>
              </a:rPr>
              <a:t>. </a:t>
            </a:r>
            <a:r>
              <a:rPr lang="pl-PL" sz="1700" err="1">
                <a:latin typeface="Open Sans"/>
                <a:ea typeface="Open Sans"/>
                <a:cs typeface="Open Sans"/>
              </a:rPr>
              <a:t>Crouch</a:t>
            </a:r>
            <a:r>
              <a:rPr lang="pl-PL" sz="1700">
                <a:latin typeface="Open Sans"/>
                <a:ea typeface="Open Sans"/>
                <a:cs typeface="Open Sans"/>
              </a:rPr>
              <a:t> „Chemia analityczna” Wydawnictwo Naukowe PWN, 2023.</a:t>
            </a:r>
          </a:p>
          <a:p>
            <a:pPr marL="251460" indent="-25146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700">
                <a:latin typeface="Open Sans"/>
                <a:ea typeface="Open Sans"/>
                <a:cs typeface="Open Sans"/>
              </a:rPr>
              <a:t>D. </a:t>
            </a:r>
            <a:r>
              <a:rPr lang="pl-PL" sz="1700" err="1">
                <a:latin typeface="Open Sans"/>
                <a:ea typeface="Open Sans"/>
                <a:cs typeface="Open Sans"/>
              </a:rPr>
              <a:t>Kealey</a:t>
            </a:r>
            <a:r>
              <a:rPr lang="pl-PL" sz="1700">
                <a:latin typeface="Open Sans"/>
                <a:ea typeface="Open Sans"/>
                <a:cs typeface="Open Sans"/>
              </a:rPr>
              <a:t>, P.J. </a:t>
            </a:r>
            <a:r>
              <a:rPr lang="pl-PL" sz="1700" err="1">
                <a:latin typeface="Open Sans"/>
                <a:ea typeface="Open Sans"/>
                <a:cs typeface="Open Sans"/>
              </a:rPr>
              <a:t>Haines</a:t>
            </a:r>
            <a:r>
              <a:rPr lang="pl-PL" sz="1700">
                <a:latin typeface="Open Sans"/>
                <a:ea typeface="Open Sans"/>
                <a:cs typeface="Open Sans"/>
              </a:rPr>
              <a:t>, „Chemia analityczna. Krótkie wykłady”, Wydawnictwo Naukowe PWN, 2015.</a:t>
            </a: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altLang="pl-PL" sz="1700">
                <a:latin typeface="Open Sans"/>
                <a:ea typeface="Open Sans"/>
                <a:cs typeface="Open Sans"/>
              </a:rPr>
              <a:t>Linki do baz widm :  </a:t>
            </a:r>
            <a:r>
              <a:rPr lang="pl-PL" altLang="pl-PL" sz="1700">
                <a:latin typeface="Open Sans"/>
                <a:ea typeface="Open Sans"/>
                <a:cs typeface="Open Sans"/>
                <a:hlinkClick r:id="rId5"/>
              </a:rPr>
              <a:t>http://sdbs.db.aist.go.jp/sdbs/cgi-bin/cre_index.cgi</a:t>
            </a:r>
            <a:r>
              <a:rPr lang="pl-PL" altLang="pl-PL" sz="1700">
                <a:latin typeface="Open Sans"/>
                <a:ea typeface="Open Sans"/>
                <a:cs typeface="Open Sans"/>
              </a:rPr>
              <a:t> </a:t>
            </a:r>
            <a:r>
              <a:rPr lang="pl-PL" altLang="pl-PL" sz="1700">
                <a:latin typeface="Open Sans"/>
                <a:ea typeface="Open Sans"/>
                <a:cs typeface="Open Sans"/>
                <a:hlinkClick r:id="rId6"/>
              </a:rPr>
              <a:t>http://webbook.nist.gov/chemistry/</a:t>
            </a:r>
            <a:r>
              <a:rPr lang="pl-PL" altLang="pl-PL" sz="1700">
                <a:latin typeface="Open Sans"/>
                <a:ea typeface="Open Sans"/>
                <a:cs typeface="Open Sans"/>
              </a:rPr>
              <a:t> </a:t>
            </a: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600">
                <a:latin typeface="Open Sans"/>
                <a:ea typeface="Open Sans"/>
                <a:cs typeface="Arial"/>
              </a:rPr>
              <a:t>J. Sobkowski, M. Jelińska-Kazimierczuk, „Chemia jądrowa” </a:t>
            </a:r>
            <a:r>
              <a:rPr lang="pl-PL" sz="1600" err="1">
                <a:latin typeface="Open Sans"/>
                <a:ea typeface="Open Sans"/>
                <a:cs typeface="Arial"/>
              </a:rPr>
              <a:t>Adamantan</a:t>
            </a:r>
            <a:r>
              <a:rPr lang="pl-PL" sz="1600">
                <a:latin typeface="Open Sans"/>
                <a:ea typeface="Open Sans"/>
                <a:cs typeface="Arial"/>
              </a:rPr>
              <a:t> Warszawa 2006</a:t>
            </a:r>
            <a:endParaRPr lang="pl-PL" altLang="pl-PL" sz="1600">
              <a:latin typeface="Open Sans"/>
              <a:ea typeface="Open Sans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600">
                <a:solidFill>
                  <a:srgbClr val="0070C0"/>
                </a:solidFill>
                <a:latin typeface="Open Sans"/>
                <a:ea typeface="Open Sans"/>
                <a:cs typeface="Open Sans"/>
                <a:hlinkClick r:id="rId7"/>
              </a:rPr>
              <a:t>http://www.paa.gov.pl</a:t>
            </a:r>
            <a:r>
              <a:rPr lang="pl-PL" sz="1600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pl-PL" sz="1600">
                <a:latin typeface="Open Sans"/>
                <a:ea typeface="Open Sans"/>
                <a:cs typeface="Open Sans"/>
              </a:rPr>
              <a:t>– Państwowa Agencja Atomistyki</a:t>
            </a:r>
            <a:endParaRPr lang="pl-PL" sz="1600">
              <a:latin typeface="Open Sans"/>
              <a:ea typeface="Open Sans"/>
              <a:cs typeface="Arial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600">
                <a:latin typeface="Open Sans"/>
                <a:ea typeface="Open Sans"/>
                <a:cs typeface="Arial"/>
              </a:rPr>
              <a:t>L. Dobrzyński „Podstawy fizyczne medycyny nuklearnej” </a:t>
            </a:r>
            <a:r>
              <a:rPr lang="pl-PL" sz="1600">
                <a:latin typeface="Open Sans"/>
                <a:ea typeface="Open Sans"/>
                <a:cs typeface="Arial"/>
                <a:hlinkClick r:id="rId8"/>
              </a:rPr>
              <a:t>http://dsid.ipj.gov.pl/?q=node/44</a:t>
            </a:r>
            <a:endParaRPr lang="pl-PL" sz="1600">
              <a:latin typeface="Open Sans"/>
              <a:ea typeface="Open Sans"/>
              <a:cs typeface="Open Sans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1600">
                <a:solidFill>
                  <a:srgbClr val="0070C0"/>
                </a:solidFill>
                <a:latin typeface="Open Sans"/>
                <a:ea typeface="Open Sans"/>
                <a:cs typeface="Arial"/>
                <a:hlinkClick r:id="rId9"/>
              </a:rPr>
              <a:t>http://www.ipj.gov.pl</a:t>
            </a:r>
            <a:r>
              <a:rPr lang="pl-PL" sz="1600">
                <a:solidFill>
                  <a:srgbClr val="0070C0"/>
                </a:solidFill>
                <a:latin typeface="Open Sans"/>
                <a:ea typeface="Open Sans"/>
                <a:cs typeface="Arial"/>
              </a:rPr>
              <a:t> </a:t>
            </a:r>
            <a:r>
              <a:rPr lang="pl-PL" sz="1600">
                <a:latin typeface="Open Sans"/>
                <a:ea typeface="Open Sans"/>
                <a:cs typeface="Arial"/>
              </a:rPr>
              <a:t>– Instytut Problemów Jądrowych</a:t>
            </a: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600">
              <a:latin typeface="Open Sans"/>
              <a:cs typeface="Arial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600">
              <a:latin typeface="Open Sans"/>
              <a:cs typeface="Open Sans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600">
              <a:latin typeface="Open Sans"/>
              <a:cs typeface="Open Sans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700">
              <a:latin typeface="Arial"/>
              <a:cs typeface="Arial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600">
              <a:cs typeface="Arial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sz="1600">
              <a:cs typeface="Arial"/>
            </a:endParaRPr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altLang="pl-PL" sz="1700"/>
          </a:p>
          <a:p>
            <a:pPr marL="251460" indent="-25146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pl-PL" altLang="pl-PL" sz="1700"/>
          </a:p>
          <a:p>
            <a:pPr marL="251460" indent="-251460" algn="just">
              <a:spcBef>
                <a:spcPts val="0"/>
              </a:spcBef>
            </a:pPr>
            <a:endParaRPr lang="pl-PL"/>
          </a:p>
          <a:p>
            <a:pPr marL="251460" indent="-251460" algn="just">
              <a:spcBef>
                <a:spcPts val="0"/>
              </a:spcBef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80234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Dziękujemy za uwagę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5B77608-8B52-41EF-93E0-826AF3B7C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437159"/>
            <a:ext cx="8640381" cy="1080001"/>
          </a:xfrm>
        </p:spPr>
        <p:txBody>
          <a:bodyPr/>
          <a:lstStyle/>
          <a:p>
            <a:r>
              <a:rPr lang="pl-PL"/>
              <a:t>Cel zajęć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81A7962-CD92-3890-AD4F-C0B855D12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6" y="2317173"/>
            <a:ext cx="7867460" cy="17768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/>
              <a:t>Poznanie zasad działania oraz praktyczne wykorzystanie </a:t>
            </a:r>
            <a:r>
              <a:rPr lang="pl-PL" b="1"/>
              <a:t>metod spektroskopowych IR i NMR </a:t>
            </a:r>
            <a:r>
              <a:rPr lang="pl-PL"/>
              <a:t>do identyfikacji związków organicznych oraz rozwijanie umiejętności interpretacji widm w kontekście rozpoznawania grup funkcyjnych i budowy cząsteczek.</a:t>
            </a:r>
          </a:p>
          <a:p>
            <a:pPr marL="0" indent="0">
              <a:buNone/>
            </a:pPr>
            <a:endParaRPr lang="pl-PL" b="1"/>
          </a:p>
          <a:p>
            <a:endParaRPr lang="pl-PL"/>
          </a:p>
          <a:p>
            <a:pPr marL="0" indent="0">
              <a:buNone/>
            </a:pPr>
            <a:endParaRPr lang="pl-PL"/>
          </a:p>
          <a:p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BF6E71-43D6-4CE7-57CA-F680E3757A7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3175" y="539750"/>
            <a:ext cx="1798638" cy="349250"/>
          </a:xfrm>
          <a:prstGeom prst="rect">
            <a:avLst/>
          </a:prstGeom>
        </p:spPr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82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FE166488-BDC2-3530-E928-2DC84DCA5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033" y="785536"/>
            <a:ext cx="4034847" cy="1080001"/>
          </a:xfrm>
        </p:spPr>
        <p:txBody>
          <a:bodyPr anchor="t">
            <a:normAutofit/>
          </a:bodyPr>
          <a:lstStyle/>
          <a:p>
            <a:pPr algn="ctr"/>
            <a:r>
              <a:rPr lang="pl-PL"/>
              <a:t>Metody </a:t>
            </a:r>
            <a:br>
              <a:rPr lang="pl-PL"/>
            </a:br>
            <a:r>
              <a:rPr lang="pl-PL"/>
              <a:t>i formy pracy:</a:t>
            </a:r>
          </a:p>
        </p:txBody>
      </p:sp>
      <p:graphicFrame>
        <p:nvGraphicFramePr>
          <p:cNvPr id="17" name="Symbol zastępczy zawartości 5">
            <a:extLst>
              <a:ext uri="{FF2B5EF4-FFF2-40B4-BE49-F238E27FC236}">
                <a16:creationId xmlns:a16="http://schemas.microsoft.com/office/drawing/2014/main" id="{E4F1D226-5D03-5678-CFBC-F1125E2737B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25105919"/>
              </p:ext>
            </p:extLst>
          </p:nvPr>
        </p:nvGraphicFramePr>
        <p:xfrm>
          <a:off x="771345" y="1771934"/>
          <a:ext cx="4140200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3FDCCDD-8ABD-E195-8473-E844CCEBFA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pl-PL" sz="300"/>
          </a:p>
        </p:txBody>
      </p:sp>
      <p:sp>
        <p:nvSpPr>
          <p:cNvPr id="9" name="Tytuł 4">
            <a:extLst>
              <a:ext uri="{FF2B5EF4-FFF2-40B4-BE49-F238E27FC236}">
                <a16:creationId xmlns:a16="http://schemas.microsoft.com/office/drawing/2014/main" id="{BE5EC386-BEB6-3BCD-2115-74E142139071}"/>
              </a:ext>
            </a:extLst>
          </p:cNvPr>
          <p:cNvSpPr txBox="1">
            <a:spLocks/>
          </p:cNvSpPr>
          <p:nvPr/>
        </p:nvSpPr>
        <p:spPr>
          <a:xfrm>
            <a:off x="5705854" y="785535"/>
            <a:ext cx="4203339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/>
              <a:t>Środki dydaktyczne </a:t>
            </a:r>
          </a:p>
          <a:p>
            <a:pPr algn="ctr"/>
            <a:r>
              <a:rPr lang="pl-PL"/>
              <a:t>i wyposażenie: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5B76E37-418F-D0A3-6CF6-D8CBA7ECACD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5424055" y="2429397"/>
            <a:ext cx="4559551" cy="3365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dirty="0">
                <a:latin typeface="Arial" panose="020B0604020202020204" pitchFamily="34" charset="0"/>
              </a:rPr>
              <a:t>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pektrometry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FTIR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NMR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Zestaw próbek </a:t>
            </a:r>
            <a:r>
              <a:rPr kumimoji="0" lang="pl-PL" altLang="pl-P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związków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organicznych</a:t>
            </a:r>
            <a:endParaRPr lang="pl-PL" altLang="pl-PL" dirty="0"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Komputer z oprogramowaniem do analizy widm </a:t>
            </a: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l-PL" altLang="pl-PL" dirty="0">
                <a:latin typeface="Arial" panose="020B0604020202020204" pitchFamily="34" charset="0"/>
              </a:rPr>
              <a:t>W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idma IR i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NMR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(¹H) przygotowane w formie drukowanej lub elektronicznej</a:t>
            </a: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Tabele korelacyjne IR i </a:t>
            </a:r>
            <a:r>
              <a:rPr kumimoji="0" lang="pl-PL" altLang="pl-PL" sz="1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NMR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Karta obserwacji i arkusz analizy widma</a:t>
            </a:r>
          </a:p>
        </p:txBody>
      </p:sp>
    </p:spTree>
    <p:extLst>
      <p:ext uri="{BB962C8B-B14F-4D97-AF65-F5344CB8AC3E}">
        <p14:creationId xmlns:p14="http://schemas.microsoft.com/office/powerpoint/2010/main" val="3272851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F7FD19-51E2-ADFB-5C10-0005939AA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/>
              <a:t>Przebieg zajęć – spektroskopia IR (3h)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E4C343E-5303-A8FA-23DC-2EE4584EED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pl-PL" sz="300"/>
          </a:p>
        </p:txBody>
      </p:sp>
      <p:graphicFrame>
        <p:nvGraphicFramePr>
          <p:cNvPr id="8" name="Symbol zastępczy zawartości 2">
            <a:extLst>
              <a:ext uri="{FF2B5EF4-FFF2-40B4-BE49-F238E27FC236}">
                <a16:creationId xmlns:a16="http://schemas.microsoft.com/office/drawing/2014/main" id="{BC871EE2-6014-5D26-BE1F-401CC3B89F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407197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29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B261F-51D7-A065-CD9C-90F2F4119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56AE75-9DD7-821F-54E7-32B951FDC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 anchor="t">
            <a:normAutofit/>
          </a:bodyPr>
          <a:lstStyle/>
          <a:p>
            <a:r>
              <a:rPr lang="pl-PL"/>
              <a:t>Przebieg zajęć – spektroskopia NMR (3h)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643A951-552C-585D-1A4B-4AD8ED5DBC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pl-PL" sz="300"/>
          </a:p>
        </p:txBody>
      </p:sp>
      <p:graphicFrame>
        <p:nvGraphicFramePr>
          <p:cNvPr id="8" name="Symbol zastępczy zawartości 2">
            <a:extLst>
              <a:ext uri="{FF2B5EF4-FFF2-40B4-BE49-F238E27FC236}">
                <a16:creationId xmlns:a16="http://schemas.microsoft.com/office/drawing/2014/main" id="{B0F98FE1-7153-FE82-4A9A-3876FFAB5B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963488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0554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CBA342-5CAC-F77D-B5FF-45BF7D269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463418"/>
            <a:ext cx="8640381" cy="1080001"/>
          </a:xfrm>
        </p:spPr>
        <p:txBody>
          <a:bodyPr anchor="t">
            <a:normAutofit fontScale="90000"/>
          </a:bodyPr>
          <a:lstStyle/>
          <a:p>
            <a:r>
              <a:rPr lang="pl-PL" sz="3600"/>
              <a:t>Efekty kształcenia</a:t>
            </a:r>
            <a:br>
              <a:rPr lang="pl-PL"/>
            </a:br>
            <a:br>
              <a:rPr lang="pl-PL"/>
            </a:br>
            <a:r>
              <a:rPr lang="pl-PL"/>
              <a:t>Uczestnik po zajęciach: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2A6FE2-6B34-08A2-5353-5400723CF2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300" smtClean="0"/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pl-PL" sz="300"/>
          </a:p>
        </p:txBody>
      </p:sp>
      <p:graphicFrame>
        <p:nvGraphicFramePr>
          <p:cNvPr id="13" name="Symbol zastępczy zawartości 2">
            <a:extLst>
              <a:ext uri="{FF2B5EF4-FFF2-40B4-BE49-F238E27FC236}">
                <a16:creationId xmlns:a16="http://schemas.microsoft.com/office/drawing/2014/main" id="{A1135F81-F1EE-EE22-7B80-18299CFD3E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725287"/>
              </p:ext>
            </p:extLst>
          </p:nvPr>
        </p:nvGraphicFramePr>
        <p:xfrm>
          <a:off x="1025907" y="1979837"/>
          <a:ext cx="8640382" cy="4680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0322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A6B6D-C3E0-BDDF-77C6-40F84C2E8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EEF29D-2EF7-6585-4DEA-99A13E665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>
            <a:normAutofit/>
          </a:bodyPr>
          <a:lstStyle/>
          <a:p>
            <a:pPr algn="ctr"/>
            <a:r>
              <a:rPr lang="pl-PL" sz="2400"/>
              <a:t>Spektroskopia UV-Vis w praktyce</a:t>
            </a:r>
            <a:br>
              <a:rPr lang="pl-PL" sz="2400"/>
            </a:br>
            <a:r>
              <a:rPr lang="pl-PL" sz="2400"/>
              <a:t> – wykonywanie widm i ich interpretacja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5F53906-6037-C02A-454D-01A657735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6D1CEF16-FAE0-AE09-443D-54DF28B3F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787949"/>
            <a:ext cx="7920037" cy="1296144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/>
              <a:t>dr hab. Wojciech Bury, prof. </a:t>
            </a:r>
            <a:r>
              <a:rPr lang="pl-PL" sz="1600" err="1"/>
              <a:t>UWr</a:t>
            </a:r>
            <a:r>
              <a:rPr lang="pl-PL" sz="1600"/>
              <a:t> </a:t>
            </a:r>
          </a:p>
          <a:p>
            <a:pPr algn="ctr">
              <a:lnSpc>
                <a:spcPct val="120000"/>
              </a:lnSpc>
            </a:pPr>
            <a:r>
              <a:rPr lang="pl-PL" sz="1600"/>
              <a:t>dr hab. Izabela </a:t>
            </a:r>
            <a:r>
              <a:rPr lang="pl-PL" sz="1600" err="1"/>
              <a:t>Czeluśniak</a:t>
            </a:r>
            <a:r>
              <a:rPr lang="pl-PL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51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FBF20-CAB1-9F28-91C3-A4AFEC375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7CC879BE-EE00-ED56-3ED1-E9EC4DC49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1437159"/>
            <a:ext cx="8640381" cy="1080001"/>
          </a:xfrm>
        </p:spPr>
        <p:txBody>
          <a:bodyPr/>
          <a:lstStyle/>
          <a:p>
            <a:r>
              <a:rPr lang="pl-PL"/>
              <a:t>Cel zajęć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47239EA-20B7-B52E-C6B8-9E259B9C1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6" y="2317174"/>
            <a:ext cx="7867460" cy="1462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/>
              <a:t>Poznanie zasad działania oraz praktyczne wykorzystanie </a:t>
            </a:r>
            <a:r>
              <a:rPr lang="pl-PL" b="1"/>
              <a:t>metody spektroskopowej UV-Vis</a:t>
            </a:r>
            <a:r>
              <a:rPr lang="pl-PL"/>
              <a:t> do ilościowego oznaczania stężeń oraz rozwijanie umiejętności interpretacji widm w kontekście ilościowego oznaczania stężenia substancji w roztworze.</a:t>
            </a:r>
          </a:p>
          <a:p>
            <a:pPr marL="0" indent="0">
              <a:buNone/>
            </a:pPr>
            <a:endParaRPr lang="pl-PL" b="1"/>
          </a:p>
          <a:p>
            <a:endParaRPr lang="pl-PL"/>
          </a:p>
          <a:p>
            <a:pPr marL="0" indent="0">
              <a:buNone/>
            </a:pPr>
            <a:endParaRPr lang="pl-PL"/>
          </a:p>
          <a:p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A5E80F9-C367-5557-FA2E-EF25E396B584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3175" y="539750"/>
            <a:ext cx="1798638" cy="349250"/>
          </a:xfrm>
          <a:prstGeom prst="rect">
            <a:avLst/>
          </a:prstGeom>
        </p:spPr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2074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AF3C1815302C479F92812F9E3A701B" ma:contentTypeVersion="3" ma:contentTypeDescription="Utwórz nowy dokument." ma:contentTypeScope="" ma:versionID="0eaa0ae54416b16d098c6f22b82b3f29">
  <xsd:schema xmlns:xsd="http://www.w3.org/2001/XMLSchema" xmlns:xs="http://www.w3.org/2001/XMLSchema" xmlns:p="http://schemas.microsoft.com/office/2006/metadata/properties" xmlns:ns2="35e734da-bc87-470e-ab49-61f00dc98820" targetNamespace="http://schemas.microsoft.com/office/2006/metadata/properties" ma:root="true" ma:fieldsID="2e603ff945ada440e754781f7f6ae2b3" ns2:_="">
    <xsd:import namespace="35e734da-bc87-470e-ab49-61f00dc988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734da-bc87-470e-ab49-61f00dc988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F2235A-6BE2-436D-8A14-D2A9DA6EFCC3}">
  <ds:schemaRefs>
    <ds:schemaRef ds:uri="35e734da-bc87-470e-ab49-61f00dc9882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3D824A9-215A-4D56-AC3F-CA046DAE1B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DD44B5-6CE0-47C8-AF9D-93E43BB159E5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35e734da-bc87-470e-ab49-61f00dc98820"/>
    <ds:schemaRef ds:uri="http://purl.org/dc/terms/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</TotalTime>
  <Words>1613</Words>
  <Application>Microsoft Office PowerPoint</Application>
  <PresentationFormat>Niestandardowy</PresentationFormat>
  <Paragraphs>214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2" baseType="lpstr">
      <vt:lpstr>Arial</vt:lpstr>
      <vt:lpstr>Calibri</vt:lpstr>
      <vt:lpstr>Open Sans</vt:lpstr>
      <vt:lpstr>Wingdings</vt:lpstr>
      <vt:lpstr>Wingdings,Sans-Serif</vt:lpstr>
      <vt:lpstr>Motyw pakietu Office</vt:lpstr>
      <vt:lpstr>Wykorzystywanie metod fizykochemicznych w nauczaniu chemii w szkole</vt:lpstr>
      <vt:lpstr>Spektroskopia IR i NMR w praktyce  – wykonywanie widm i ich interpretacja</vt:lpstr>
      <vt:lpstr>Cel zajęć</vt:lpstr>
      <vt:lpstr>Metody  i formy pracy:</vt:lpstr>
      <vt:lpstr>Przebieg zajęć – spektroskopia IR (3h)</vt:lpstr>
      <vt:lpstr>Przebieg zajęć – spektroskopia NMR (3h)</vt:lpstr>
      <vt:lpstr>Efekty kształcenia  Uczestnik po zajęciach: </vt:lpstr>
      <vt:lpstr>Spektroskopia UV-Vis w praktyce  – wykonywanie widm i ich interpretacja</vt:lpstr>
      <vt:lpstr>Cel zajęć</vt:lpstr>
      <vt:lpstr>Metody  i formy pracy:</vt:lpstr>
      <vt:lpstr>Przebieg zajęć – spektroskopia UV-Vis</vt:lpstr>
      <vt:lpstr>Efekty kształcenia  Uczestnik po zajęciach: </vt:lpstr>
      <vt:lpstr>Spektrometria mas (MS) i zasady jej wykorzystywania</vt:lpstr>
      <vt:lpstr>Cel zajęć </vt:lpstr>
      <vt:lpstr>Część I – Zajęcia laboratoryjne (praktyczne)</vt:lpstr>
      <vt:lpstr>Część II – Zajęcia ćwiczeniowe (analityczno–teoretyczne)</vt:lpstr>
      <vt:lpstr>Materiały pomocnicze</vt:lpstr>
      <vt:lpstr>Detektory promieniowania jonizującego w zastosowaniach szkolnych  </vt:lpstr>
      <vt:lpstr>Cel ćwiczenia:  • zapoznanie z budową i zasadą działania licznika G-M oraz sondy scyntylacyjnej,  • wykonanie pomiarów aktywności dla wybranych preparatów, analiza wyników.   Pracownia jest pod kontrolą Państwowej Agencji Atomistyki, dlatego osoby przystępujące do ćwiczeń muszą przed ich rozpoczęciem odbyć szkolenie (30 minut w dniu ćwiczeń) z zakresu bezpieczeństwa pracy w oparciu o Prawo Atomowe. </vt:lpstr>
      <vt:lpstr>Prezentacja programu PowerPoint</vt:lpstr>
      <vt:lpstr>Miareczkowanie jako metoda ilościowego oznaczania związków chemicznych</vt:lpstr>
      <vt:lpstr>Prezentacja programu PowerPoint</vt:lpstr>
      <vt:lpstr>3. Aparatura i odczynniki</vt:lpstr>
      <vt:lpstr>5. Opracowanie wyników analizy</vt:lpstr>
      <vt:lpstr>Prezentacja programu PowerPoint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Joanna Godzwon</cp:lastModifiedBy>
  <cp:revision>3</cp:revision>
  <dcterms:created xsi:type="dcterms:W3CDTF">2022-06-22T09:40:44Z</dcterms:created>
  <dcterms:modified xsi:type="dcterms:W3CDTF">2025-11-07T08:16:30Z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0x01010089AF3C1815302C479F92812F9E3A701B</vt:lpwstr>
  </property>
</Properties>
</file>