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2"/>
  </p:notesMasterIdLst>
  <p:sldIdLst>
    <p:sldId id="275" r:id="rId5"/>
    <p:sldId id="265" r:id="rId6"/>
    <p:sldId id="276" r:id="rId7"/>
    <p:sldId id="274" r:id="rId8"/>
    <p:sldId id="291" r:id="rId9"/>
    <p:sldId id="292" r:id="rId10"/>
    <p:sldId id="260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57" d="100"/>
          <a:sy n="57" d="100"/>
        </p:scale>
        <p:origin x="1284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A5494-5068-4311-8A3A-368E12EA6E17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39EA1-D565-4A05-9730-8347B98AED38}">
      <dgm:prSet/>
      <dgm:spPr/>
      <dgm:t>
        <a:bodyPr/>
        <a:lstStyle/>
        <a:p>
          <a:r>
            <a:rPr lang="pl-PL" dirty="0"/>
            <a:t>Wybór zadań maturalnych:</a:t>
          </a:r>
          <a:endParaRPr lang="en-US" dirty="0"/>
        </a:p>
      </dgm:t>
    </dgm:pt>
    <dgm:pt modelId="{310D8442-C457-4D6B-860E-FD09AA0225EC}" type="parTrans" cxnId="{A05B1A2F-5747-432E-8ECC-030BB1620895}">
      <dgm:prSet/>
      <dgm:spPr/>
      <dgm:t>
        <a:bodyPr/>
        <a:lstStyle/>
        <a:p>
          <a:endParaRPr lang="en-US"/>
        </a:p>
      </dgm:t>
    </dgm:pt>
    <dgm:pt modelId="{A4D6A533-190B-4B3E-A99C-D3AAE1D541E3}" type="sibTrans" cxnId="{A05B1A2F-5747-432E-8ECC-030BB1620895}">
      <dgm:prSet/>
      <dgm:spPr/>
      <dgm:t>
        <a:bodyPr/>
        <a:lstStyle/>
        <a:p>
          <a:endParaRPr lang="en-US"/>
        </a:p>
      </dgm:t>
    </dgm:pt>
    <dgm:pt modelId="{3C5CB2DB-2567-4F54-B749-1EF6723D6593}">
      <dgm:prSet/>
      <dgm:spPr/>
      <dgm:t>
        <a:bodyPr/>
        <a:lstStyle/>
        <a:p>
          <a:r>
            <a:rPr lang="pl-PL" dirty="0"/>
            <a:t>Przegląd arkuszy maturalnych z ostatnich lat i wybór zadań</a:t>
          </a:r>
          <a:endParaRPr lang="en-US" dirty="0"/>
        </a:p>
      </dgm:t>
    </dgm:pt>
    <dgm:pt modelId="{32F65A61-048D-4582-823F-6D5E0E3D9A50}" type="parTrans" cxnId="{8B778B68-02DD-4765-9090-B52ED9DC4022}">
      <dgm:prSet/>
      <dgm:spPr/>
      <dgm:t>
        <a:bodyPr/>
        <a:lstStyle/>
        <a:p>
          <a:endParaRPr lang="en-US"/>
        </a:p>
      </dgm:t>
    </dgm:pt>
    <dgm:pt modelId="{E789B991-AD89-47B6-8A46-FA5262E543A7}" type="sibTrans" cxnId="{8B778B68-02DD-4765-9090-B52ED9DC4022}">
      <dgm:prSet/>
      <dgm:spPr/>
      <dgm:t>
        <a:bodyPr/>
        <a:lstStyle/>
        <a:p>
          <a:endParaRPr lang="en-US"/>
        </a:p>
      </dgm:t>
    </dgm:pt>
    <dgm:pt modelId="{EC361F7A-8F97-4211-8069-A2EEB766FE8B}">
      <dgm:prSet/>
      <dgm:spPr/>
      <dgm:t>
        <a:bodyPr/>
        <a:lstStyle/>
        <a:p>
          <a:r>
            <a:rPr lang="pl-PL" dirty="0"/>
            <a:t>Praca w grupie:</a:t>
          </a:r>
          <a:endParaRPr lang="en-US" dirty="0"/>
        </a:p>
      </dgm:t>
    </dgm:pt>
    <dgm:pt modelId="{3ED4703A-4329-4533-A4C0-B8CA205B817E}" type="parTrans" cxnId="{0C16BD33-3163-45E2-8A58-CC62F38C2E03}">
      <dgm:prSet/>
      <dgm:spPr/>
      <dgm:t>
        <a:bodyPr/>
        <a:lstStyle/>
        <a:p>
          <a:endParaRPr lang="en-US"/>
        </a:p>
      </dgm:t>
    </dgm:pt>
    <dgm:pt modelId="{A61D605F-3580-4364-B187-05F1FFB16799}" type="sibTrans" cxnId="{0C16BD33-3163-45E2-8A58-CC62F38C2E03}">
      <dgm:prSet/>
      <dgm:spPr/>
      <dgm:t>
        <a:bodyPr/>
        <a:lstStyle/>
        <a:p>
          <a:endParaRPr lang="en-US"/>
        </a:p>
      </dgm:t>
    </dgm:pt>
    <dgm:pt modelId="{EAE55F38-A283-4472-AC5F-04B91D3A63C7}">
      <dgm:prSet/>
      <dgm:spPr/>
      <dgm:t>
        <a:bodyPr/>
        <a:lstStyle/>
        <a:p>
          <a:r>
            <a:rPr lang="pl-PL" dirty="0"/>
            <a:t>Rozwiązywanie w grupie zadań maturalnych – propozycje poprawnych odpowiedzi, odniesienia do wymagań podstawy programowej</a:t>
          </a:r>
          <a:endParaRPr lang="en-US" dirty="0"/>
        </a:p>
      </dgm:t>
    </dgm:pt>
    <dgm:pt modelId="{972E9602-31EE-4A86-9A98-5DAE0849BE86}" type="parTrans" cxnId="{268D30F9-737E-4452-9CF4-E249D848F183}">
      <dgm:prSet/>
      <dgm:spPr/>
      <dgm:t>
        <a:bodyPr/>
        <a:lstStyle/>
        <a:p>
          <a:endParaRPr lang="en-US"/>
        </a:p>
      </dgm:t>
    </dgm:pt>
    <dgm:pt modelId="{9C3E5D33-04E7-428B-AF07-6A59C92BF7A1}" type="sibTrans" cxnId="{268D30F9-737E-4452-9CF4-E249D848F183}">
      <dgm:prSet/>
      <dgm:spPr/>
      <dgm:t>
        <a:bodyPr/>
        <a:lstStyle/>
        <a:p>
          <a:endParaRPr lang="en-US"/>
        </a:p>
      </dgm:t>
    </dgm:pt>
    <dgm:pt modelId="{ED4C1D28-D773-49E3-828A-0D57FBBE9114}">
      <dgm:prSet/>
      <dgm:spPr/>
      <dgm:t>
        <a:bodyPr/>
        <a:lstStyle/>
        <a:p>
          <a:r>
            <a:rPr lang="pl-PL" dirty="0"/>
            <a:t>Rozwiązywanie problemów  - odwołania maturalne:</a:t>
          </a:r>
          <a:endParaRPr lang="en-US" dirty="0"/>
        </a:p>
      </dgm:t>
    </dgm:pt>
    <dgm:pt modelId="{2BEBB527-4887-49AB-9287-5DB3576494C1}" type="parTrans" cxnId="{8F405E03-60D1-4FB0-A78F-4E3B5AC60BEF}">
      <dgm:prSet/>
      <dgm:spPr/>
      <dgm:t>
        <a:bodyPr/>
        <a:lstStyle/>
        <a:p>
          <a:endParaRPr lang="en-US"/>
        </a:p>
      </dgm:t>
    </dgm:pt>
    <dgm:pt modelId="{7F631A43-09AE-4F99-BD80-72A5C3B937E5}" type="sibTrans" cxnId="{8F405E03-60D1-4FB0-A78F-4E3B5AC60BEF}">
      <dgm:prSet/>
      <dgm:spPr/>
      <dgm:t>
        <a:bodyPr/>
        <a:lstStyle/>
        <a:p>
          <a:endParaRPr lang="en-US"/>
        </a:p>
      </dgm:t>
    </dgm:pt>
    <dgm:pt modelId="{E033A645-C120-41ED-80F2-B3FF2C2CDEBB}">
      <dgm:prSet/>
      <dgm:spPr/>
      <dgm:t>
        <a:bodyPr/>
        <a:lstStyle/>
        <a:p>
          <a:r>
            <a:rPr lang="pl-PL" dirty="0"/>
            <a:t>Najczęstsze błędy uczniów na maturze</a:t>
          </a:r>
          <a:endParaRPr lang="en-US" dirty="0"/>
        </a:p>
      </dgm:t>
    </dgm:pt>
    <dgm:pt modelId="{B5E08A8C-296D-416D-9B78-AB4145A2F681}" type="parTrans" cxnId="{49CB8CEF-A0DA-45A1-8737-0FFEAB95B15A}">
      <dgm:prSet/>
      <dgm:spPr/>
      <dgm:t>
        <a:bodyPr/>
        <a:lstStyle/>
        <a:p>
          <a:endParaRPr lang="en-US"/>
        </a:p>
      </dgm:t>
    </dgm:pt>
    <dgm:pt modelId="{5C0FCBBE-06C8-4B31-81CC-1A9524FAA0EE}" type="sibTrans" cxnId="{49CB8CEF-A0DA-45A1-8737-0FFEAB95B15A}">
      <dgm:prSet/>
      <dgm:spPr/>
      <dgm:t>
        <a:bodyPr/>
        <a:lstStyle/>
        <a:p>
          <a:endParaRPr lang="en-US"/>
        </a:p>
      </dgm:t>
    </dgm:pt>
    <dgm:pt modelId="{999E58FC-94CA-4509-831A-D7078FEFBC59}">
      <dgm:prSet/>
      <dgm:spPr/>
      <dgm:t>
        <a:bodyPr/>
        <a:lstStyle/>
        <a:p>
          <a:endParaRPr lang="en-US" dirty="0"/>
        </a:p>
      </dgm:t>
    </dgm:pt>
    <dgm:pt modelId="{6945D82A-F336-418B-AF49-109B5A42829A}" type="parTrans" cxnId="{EA24C483-347F-4532-9C60-B47DFF24ADEA}">
      <dgm:prSet/>
      <dgm:spPr/>
      <dgm:t>
        <a:bodyPr/>
        <a:lstStyle/>
        <a:p>
          <a:endParaRPr lang="pl-PL"/>
        </a:p>
      </dgm:t>
    </dgm:pt>
    <dgm:pt modelId="{1848403C-5BCD-4853-97E1-2ACD71B06BFB}" type="sibTrans" cxnId="{EA24C483-347F-4532-9C60-B47DFF24ADEA}">
      <dgm:prSet/>
      <dgm:spPr/>
      <dgm:t>
        <a:bodyPr/>
        <a:lstStyle/>
        <a:p>
          <a:endParaRPr lang="pl-PL"/>
        </a:p>
      </dgm:t>
    </dgm:pt>
    <dgm:pt modelId="{66D31B55-633D-4C11-B161-B2380245B624}" type="pres">
      <dgm:prSet presAssocID="{6FFA5494-5068-4311-8A3A-368E12EA6E17}" presName="linear" presStyleCnt="0">
        <dgm:presLayoutVars>
          <dgm:dir/>
          <dgm:animLvl val="lvl"/>
          <dgm:resizeHandles val="exact"/>
        </dgm:presLayoutVars>
      </dgm:prSet>
      <dgm:spPr/>
    </dgm:pt>
    <dgm:pt modelId="{9D070F59-13F2-488E-967D-90CE0164EF01}" type="pres">
      <dgm:prSet presAssocID="{86C39EA1-D565-4A05-9730-8347B98AED38}" presName="parentLin" presStyleCnt="0"/>
      <dgm:spPr/>
    </dgm:pt>
    <dgm:pt modelId="{B5BC93B1-B8D1-4AA0-A4E2-24EFAD50E04F}" type="pres">
      <dgm:prSet presAssocID="{86C39EA1-D565-4A05-9730-8347B98AED38}" presName="parentLeftMargin" presStyleLbl="node1" presStyleIdx="0" presStyleCnt="3"/>
      <dgm:spPr/>
    </dgm:pt>
    <dgm:pt modelId="{C5ABEC89-32FA-44A5-BE14-ADA377CE2087}" type="pres">
      <dgm:prSet presAssocID="{86C39EA1-D565-4A05-9730-8347B98AED38}" presName="parentText" presStyleLbl="node1" presStyleIdx="0" presStyleCnt="3" custLinFactNeighborX="16563" custLinFactNeighborY="-34030">
        <dgm:presLayoutVars>
          <dgm:chMax val="0"/>
          <dgm:bulletEnabled val="1"/>
        </dgm:presLayoutVars>
      </dgm:prSet>
      <dgm:spPr/>
    </dgm:pt>
    <dgm:pt modelId="{81CFB39D-C588-4AAF-BCEE-C92ECE5AE8DA}" type="pres">
      <dgm:prSet presAssocID="{86C39EA1-D565-4A05-9730-8347B98AED38}" presName="negativeSpace" presStyleCnt="0"/>
      <dgm:spPr/>
    </dgm:pt>
    <dgm:pt modelId="{9B232F8D-98BA-4A6D-B75B-A2159F4E154E}" type="pres">
      <dgm:prSet presAssocID="{86C39EA1-D565-4A05-9730-8347B98AED38}" presName="childText" presStyleLbl="conFgAcc1" presStyleIdx="0" presStyleCnt="3" custLinFactNeighborX="-400" custLinFactNeighborY="7352">
        <dgm:presLayoutVars>
          <dgm:bulletEnabled val="1"/>
        </dgm:presLayoutVars>
      </dgm:prSet>
      <dgm:spPr/>
    </dgm:pt>
    <dgm:pt modelId="{6A806342-0C1A-407C-91C7-3E3697B5A41F}" type="pres">
      <dgm:prSet presAssocID="{A4D6A533-190B-4B3E-A99C-D3AAE1D541E3}" presName="spaceBetweenRectangles" presStyleCnt="0"/>
      <dgm:spPr/>
    </dgm:pt>
    <dgm:pt modelId="{AD620936-BB78-43DD-A621-BC83142AF868}" type="pres">
      <dgm:prSet presAssocID="{EC361F7A-8F97-4211-8069-A2EEB766FE8B}" presName="parentLin" presStyleCnt="0"/>
      <dgm:spPr/>
    </dgm:pt>
    <dgm:pt modelId="{8F558B0E-DF06-4BB3-B92C-8F4239FC463C}" type="pres">
      <dgm:prSet presAssocID="{EC361F7A-8F97-4211-8069-A2EEB766FE8B}" presName="parentLeftMargin" presStyleLbl="node1" presStyleIdx="0" presStyleCnt="3"/>
      <dgm:spPr/>
    </dgm:pt>
    <dgm:pt modelId="{12867633-B506-4C6E-B575-0E5E74093798}" type="pres">
      <dgm:prSet presAssocID="{EC361F7A-8F97-4211-8069-A2EEB766FE8B}" presName="parentText" presStyleLbl="node1" presStyleIdx="1" presStyleCnt="3" custLinFactNeighborX="-105" custLinFactNeighborY="-25241">
        <dgm:presLayoutVars>
          <dgm:chMax val="0"/>
          <dgm:bulletEnabled val="1"/>
        </dgm:presLayoutVars>
      </dgm:prSet>
      <dgm:spPr/>
    </dgm:pt>
    <dgm:pt modelId="{BD9AE6FA-E6F2-40DF-87A7-34E4ED27B690}" type="pres">
      <dgm:prSet presAssocID="{EC361F7A-8F97-4211-8069-A2EEB766FE8B}" presName="negativeSpace" presStyleCnt="0"/>
      <dgm:spPr/>
    </dgm:pt>
    <dgm:pt modelId="{33280451-2A80-4C88-B8E3-0EB88C6CCE6A}" type="pres">
      <dgm:prSet presAssocID="{EC361F7A-8F97-4211-8069-A2EEB766FE8B}" presName="childText" presStyleLbl="conFgAcc1" presStyleIdx="1" presStyleCnt="3" custLinFactNeighborX="153" custLinFactNeighborY="-84536">
        <dgm:presLayoutVars>
          <dgm:bulletEnabled val="1"/>
        </dgm:presLayoutVars>
      </dgm:prSet>
      <dgm:spPr/>
    </dgm:pt>
    <dgm:pt modelId="{F1DD6885-61A9-4234-B47B-9BF6483C660D}" type="pres">
      <dgm:prSet presAssocID="{A61D605F-3580-4364-B187-05F1FFB16799}" presName="spaceBetweenRectangles" presStyleCnt="0"/>
      <dgm:spPr/>
    </dgm:pt>
    <dgm:pt modelId="{8CE219BF-2876-4D9B-A267-B946432057F4}" type="pres">
      <dgm:prSet presAssocID="{ED4C1D28-D773-49E3-828A-0D57FBBE9114}" presName="parentLin" presStyleCnt="0"/>
      <dgm:spPr/>
    </dgm:pt>
    <dgm:pt modelId="{2AB85BAA-3B35-4313-97D6-7ABF8053073D}" type="pres">
      <dgm:prSet presAssocID="{ED4C1D28-D773-49E3-828A-0D57FBBE9114}" presName="parentLeftMargin" presStyleLbl="node1" presStyleIdx="1" presStyleCnt="3"/>
      <dgm:spPr/>
    </dgm:pt>
    <dgm:pt modelId="{67F234B8-7843-44B0-BD80-E1FA4D71456F}" type="pres">
      <dgm:prSet presAssocID="{ED4C1D28-D773-49E3-828A-0D57FBBE9114}" presName="parentText" presStyleLbl="node1" presStyleIdx="2" presStyleCnt="3" custScaleX="100015" custScaleY="109031" custLinFactNeighborX="16563" custLinFactNeighborY="-38515">
        <dgm:presLayoutVars>
          <dgm:chMax val="0"/>
          <dgm:bulletEnabled val="1"/>
        </dgm:presLayoutVars>
      </dgm:prSet>
      <dgm:spPr/>
    </dgm:pt>
    <dgm:pt modelId="{2EEB5A94-ADA9-43E7-BEB4-4F6D5A2E3AD2}" type="pres">
      <dgm:prSet presAssocID="{ED4C1D28-D773-49E3-828A-0D57FBBE9114}" presName="negativeSpace" presStyleCnt="0"/>
      <dgm:spPr/>
    </dgm:pt>
    <dgm:pt modelId="{86655C58-CCA0-46D0-A5E8-E20537B48CC7}" type="pres">
      <dgm:prSet presAssocID="{ED4C1D28-D773-49E3-828A-0D57FBBE91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F405E03-60D1-4FB0-A78F-4E3B5AC60BEF}" srcId="{6FFA5494-5068-4311-8A3A-368E12EA6E17}" destId="{ED4C1D28-D773-49E3-828A-0D57FBBE9114}" srcOrd="2" destOrd="0" parTransId="{2BEBB527-4887-49AB-9287-5DB3576494C1}" sibTransId="{7F631A43-09AE-4F99-BD80-72A5C3B937E5}"/>
    <dgm:cxn modelId="{5A162C06-8A80-4E1F-91FB-B2676B8D2B17}" type="presOf" srcId="{EC361F7A-8F97-4211-8069-A2EEB766FE8B}" destId="{12867633-B506-4C6E-B575-0E5E74093798}" srcOrd="1" destOrd="0" presId="urn:microsoft.com/office/officeart/2005/8/layout/list1"/>
    <dgm:cxn modelId="{C1725A0E-799A-4AB6-8F29-F9002BEA33B9}" type="presOf" srcId="{ED4C1D28-D773-49E3-828A-0D57FBBE9114}" destId="{67F234B8-7843-44B0-BD80-E1FA4D71456F}" srcOrd="1" destOrd="0" presId="urn:microsoft.com/office/officeart/2005/8/layout/list1"/>
    <dgm:cxn modelId="{8497930E-644E-418D-B3D5-AFA608C94D44}" type="presOf" srcId="{86C39EA1-D565-4A05-9730-8347B98AED38}" destId="{B5BC93B1-B8D1-4AA0-A4E2-24EFAD50E04F}" srcOrd="0" destOrd="0" presId="urn:microsoft.com/office/officeart/2005/8/layout/list1"/>
    <dgm:cxn modelId="{F317572D-6F30-4A1A-894C-86C002D6A344}" type="presOf" srcId="{E033A645-C120-41ED-80F2-B3FF2C2CDEBB}" destId="{86655C58-CCA0-46D0-A5E8-E20537B48CC7}" srcOrd="0" destOrd="0" presId="urn:microsoft.com/office/officeart/2005/8/layout/list1"/>
    <dgm:cxn modelId="{A05B1A2F-5747-432E-8ECC-030BB1620895}" srcId="{6FFA5494-5068-4311-8A3A-368E12EA6E17}" destId="{86C39EA1-D565-4A05-9730-8347B98AED38}" srcOrd="0" destOrd="0" parTransId="{310D8442-C457-4D6B-860E-FD09AA0225EC}" sibTransId="{A4D6A533-190B-4B3E-A99C-D3AAE1D541E3}"/>
    <dgm:cxn modelId="{0C16BD33-3163-45E2-8A58-CC62F38C2E03}" srcId="{6FFA5494-5068-4311-8A3A-368E12EA6E17}" destId="{EC361F7A-8F97-4211-8069-A2EEB766FE8B}" srcOrd="1" destOrd="0" parTransId="{3ED4703A-4329-4533-A4C0-B8CA205B817E}" sibTransId="{A61D605F-3580-4364-B187-05F1FFB16799}"/>
    <dgm:cxn modelId="{B2E5C35C-09C8-41E9-B2F5-1C3CFE9E8528}" type="presOf" srcId="{999E58FC-94CA-4509-831A-D7078FEFBC59}" destId="{9B232F8D-98BA-4A6D-B75B-A2159F4E154E}" srcOrd="0" destOrd="1" presId="urn:microsoft.com/office/officeart/2005/8/layout/list1"/>
    <dgm:cxn modelId="{9A9EC741-608D-482A-8060-3905A309C31C}" type="presOf" srcId="{6FFA5494-5068-4311-8A3A-368E12EA6E17}" destId="{66D31B55-633D-4C11-B161-B2380245B624}" srcOrd="0" destOrd="0" presId="urn:microsoft.com/office/officeart/2005/8/layout/list1"/>
    <dgm:cxn modelId="{FFFDB865-6BEB-4CC1-B716-8CE5EF4BB315}" type="presOf" srcId="{3C5CB2DB-2567-4F54-B749-1EF6723D6593}" destId="{9B232F8D-98BA-4A6D-B75B-A2159F4E154E}" srcOrd="0" destOrd="0" presId="urn:microsoft.com/office/officeart/2005/8/layout/list1"/>
    <dgm:cxn modelId="{8B778B68-02DD-4765-9090-B52ED9DC4022}" srcId="{86C39EA1-D565-4A05-9730-8347B98AED38}" destId="{3C5CB2DB-2567-4F54-B749-1EF6723D6593}" srcOrd="0" destOrd="0" parTransId="{32F65A61-048D-4582-823F-6D5E0E3D9A50}" sibTransId="{E789B991-AD89-47B6-8A46-FA5262E543A7}"/>
    <dgm:cxn modelId="{EA24C483-347F-4532-9C60-B47DFF24ADEA}" srcId="{86C39EA1-D565-4A05-9730-8347B98AED38}" destId="{999E58FC-94CA-4509-831A-D7078FEFBC59}" srcOrd="1" destOrd="0" parTransId="{6945D82A-F336-418B-AF49-109B5A42829A}" sibTransId="{1848403C-5BCD-4853-97E1-2ACD71B06BFB}"/>
    <dgm:cxn modelId="{BB6E7093-317B-498E-95A3-1940B7EDAEEA}" type="presOf" srcId="{ED4C1D28-D773-49E3-828A-0D57FBBE9114}" destId="{2AB85BAA-3B35-4313-97D6-7ABF8053073D}" srcOrd="0" destOrd="0" presId="urn:microsoft.com/office/officeart/2005/8/layout/list1"/>
    <dgm:cxn modelId="{95BEC7BD-99C5-4A26-8390-07836F78EFD4}" type="presOf" srcId="{EAE55F38-A283-4472-AC5F-04B91D3A63C7}" destId="{33280451-2A80-4C88-B8E3-0EB88C6CCE6A}" srcOrd="0" destOrd="0" presId="urn:microsoft.com/office/officeart/2005/8/layout/list1"/>
    <dgm:cxn modelId="{EB1205DF-F9F2-40A8-9769-534AE97285B4}" type="presOf" srcId="{EC361F7A-8F97-4211-8069-A2EEB766FE8B}" destId="{8F558B0E-DF06-4BB3-B92C-8F4239FC463C}" srcOrd="0" destOrd="0" presId="urn:microsoft.com/office/officeart/2005/8/layout/list1"/>
    <dgm:cxn modelId="{F3A494EE-05CF-4F28-AD09-BBB86C2EFA81}" type="presOf" srcId="{86C39EA1-D565-4A05-9730-8347B98AED38}" destId="{C5ABEC89-32FA-44A5-BE14-ADA377CE2087}" srcOrd="1" destOrd="0" presId="urn:microsoft.com/office/officeart/2005/8/layout/list1"/>
    <dgm:cxn modelId="{49CB8CEF-A0DA-45A1-8737-0FFEAB95B15A}" srcId="{ED4C1D28-D773-49E3-828A-0D57FBBE9114}" destId="{E033A645-C120-41ED-80F2-B3FF2C2CDEBB}" srcOrd="0" destOrd="0" parTransId="{B5E08A8C-296D-416D-9B78-AB4145A2F681}" sibTransId="{5C0FCBBE-06C8-4B31-81CC-1A9524FAA0EE}"/>
    <dgm:cxn modelId="{268D30F9-737E-4452-9CF4-E249D848F183}" srcId="{EC361F7A-8F97-4211-8069-A2EEB766FE8B}" destId="{EAE55F38-A283-4472-AC5F-04B91D3A63C7}" srcOrd="0" destOrd="0" parTransId="{972E9602-31EE-4A86-9A98-5DAE0849BE86}" sibTransId="{9C3E5D33-04E7-428B-AF07-6A59C92BF7A1}"/>
    <dgm:cxn modelId="{A2BC0C89-3CE0-45D6-9E51-A0E15781D9AD}" type="presParOf" srcId="{66D31B55-633D-4C11-B161-B2380245B624}" destId="{9D070F59-13F2-488E-967D-90CE0164EF01}" srcOrd="0" destOrd="0" presId="urn:microsoft.com/office/officeart/2005/8/layout/list1"/>
    <dgm:cxn modelId="{8055A478-AFA4-4FCD-9795-A5AE9F54ADC2}" type="presParOf" srcId="{9D070F59-13F2-488E-967D-90CE0164EF01}" destId="{B5BC93B1-B8D1-4AA0-A4E2-24EFAD50E04F}" srcOrd="0" destOrd="0" presId="urn:microsoft.com/office/officeart/2005/8/layout/list1"/>
    <dgm:cxn modelId="{9E47077D-97E9-49F8-8DE2-0FD157236801}" type="presParOf" srcId="{9D070F59-13F2-488E-967D-90CE0164EF01}" destId="{C5ABEC89-32FA-44A5-BE14-ADA377CE2087}" srcOrd="1" destOrd="0" presId="urn:microsoft.com/office/officeart/2005/8/layout/list1"/>
    <dgm:cxn modelId="{636951AE-2B4D-4E9E-A9EE-B76FF7B83F93}" type="presParOf" srcId="{66D31B55-633D-4C11-B161-B2380245B624}" destId="{81CFB39D-C588-4AAF-BCEE-C92ECE5AE8DA}" srcOrd="1" destOrd="0" presId="urn:microsoft.com/office/officeart/2005/8/layout/list1"/>
    <dgm:cxn modelId="{5A19CECC-73AF-4889-BF51-2698C5A026B9}" type="presParOf" srcId="{66D31B55-633D-4C11-B161-B2380245B624}" destId="{9B232F8D-98BA-4A6D-B75B-A2159F4E154E}" srcOrd="2" destOrd="0" presId="urn:microsoft.com/office/officeart/2005/8/layout/list1"/>
    <dgm:cxn modelId="{A0652417-EB74-485D-8F1C-A83B1E9928B9}" type="presParOf" srcId="{66D31B55-633D-4C11-B161-B2380245B624}" destId="{6A806342-0C1A-407C-91C7-3E3697B5A41F}" srcOrd="3" destOrd="0" presId="urn:microsoft.com/office/officeart/2005/8/layout/list1"/>
    <dgm:cxn modelId="{72472ED6-A5DD-47AA-804B-75D8DF358117}" type="presParOf" srcId="{66D31B55-633D-4C11-B161-B2380245B624}" destId="{AD620936-BB78-43DD-A621-BC83142AF868}" srcOrd="4" destOrd="0" presId="urn:microsoft.com/office/officeart/2005/8/layout/list1"/>
    <dgm:cxn modelId="{C5B0E826-75D6-4FE9-926D-F408EA82BBB6}" type="presParOf" srcId="{AD620936-BB78-43DD-A621-BC83142AF868}" destId="{8F558B0E-DF06-4BB3-B92C-8F4239FC463C}" srcOrd="0" destOrd="0" presId="urn:microsoft.com/office/officeart/2005/8/layout/list1"/>
    <dgm:cxn modelId="{2B18F501-2DD5-4CF6-83EF-D4F656D1CAC7}" type="presParOf" srcId="{AD620936-BB78-43DD-A621-BC83142AF868}" destId="{12867633-B506-4C6E-B575-0E5E74093798}" srcOrd="1" destOrd="0" presId="urn:microsoft.com/office/officeart/2005/8/layout/list1"/>
    <dgm:cxn modelId="{27163B9F-22DF-446B-A95C-C293D9E653B8}" type="presParOf" srcId="{66D31B55-633D-4C11-B161-B2380245B624}" destId="{BD9AE6FA-E6F2-40DF-87A7-34E4ED27B690}" srcOrd="5" destOrd="0" presId="urn:microsoft.com/office/officeart/2005/8/layout/list1"/>
    <dgm:cxn modelId="{554FA438-4279-4E63-988B-438D51B255B9}" type="presParOf" srcId="{66D31B55-633D-4C11-B161-B2380245B624}" destId="{33280451-2A80-4C88-B8E3-0EB88C6CCE6A}" srcOrd="6" destOrd="0" presId="urn:microsoft.com/office/officeart/2005/8/layout/list1"/>
    <dgm:cxn modelId="{5D69C1C0-04DC-415D-A198-29E3A0E4BAF6}" type="presParOf" srcId="{66D31B55-633D-4C11-B161-B2380245B624}" destId="{F1DD6885-61A9-4234-B47B-9BF6483C660D}" srcOrd="7" destOrd="0" presId="urn:microsoft.com/office/officeart/2005/8/layout/list1"/>
    <dgm:cxn modelId="{294D4EB9-FE6F-4ADF-8644-CE603E4B7AC7}" type="presParOf" srcId="{66D31B55-633D-4C11-B161-B2380245B624}" destId="{8CE219BF-2876-4D9B-A267-B946432057F4}" srcOrd="8" destOrd="0" presId="urn:microsoft.com/office/officeart/2005/8/layout/list1"/>
    <dgm:cxn modelId="{D8CA7A3F-F872-4311-8602-8AF3D2FCA795}" type="presParOf" srcId="{8CE219BF-2876-4D9B-A267-B946432057F4}" destId="{2AB85BAA-3B35-4313-97D6-7ABF8053073D}" srcOrd="0" destOrd="0" presId="urn:microsoft.com/office/officeart/2005/8/layout/list1"/>
    <dgm:cxn modelId="{11984D14-392C-4F3B-8764-71F4C72D6DA9}" type="presParOf" srcId="{8CE219BF-2876-4D9B-A267-B946432057F4}" destId="{67F234B8-7843-44B0-BD80-E1FA4D71456F}" srcOrd="1" destOrd="0" presId="urn:microsoft.com/office/officeart/2005/8/layout/list1"/>
    <dgm:cxn modelId="{28AC33A4-7526-4F64-99AE-FB9E9599644E}" type="presParOf" srcId="{66D31B55-633D-4C11-B161-B2380245B624}" destId="{2EEB5A94-ADA9-43E7-BEB4-4F6D5A2E3AD2}" srcOrd="9" destOrd="0" presId="urn:microsoft.com/office/officeart/2005/8/layout/list1"/>
    <dgm:cxn modelId="{F6FB1787-6C22-4B7C-8F13-017CAEE7FB81}" type="presParOf" srcId="{66D31B55-633D-4C11-B161-B2380245B624}" destId="{86655C58-CCA0-46D0-A5E8-E20537B48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A5494-5068-4311-8A3A-368E12EA6E17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39EA1-D565-4A05-9730-8347B98AED38}">
      <dgm:prSet/>
      <dgm:spPr/>
      <dgm:t>
        <a:bodyPr/>
        <a:lstStyle/>
        <a:p>
          <a:r>
            <a:rPr lang="pl-PL" dirty="0"/>
            <a:t>Wybór zadań olimpijskich:</a:t>
          </a:r>
          <a:endParaRPr lang="en-US" dirty="0"/>
        </a:p>
      </dgm:t>
    </dgm:pt>
    <dgm:pt modelId="{310D8442-C457-4D6B-860E-FD09AA0225EC}" type="parTrans" cxnId="{A05B1A2F-5747-432E-8ECC-030BB1620895}">
      <dgm:prSet/>
      <dgm:spPr/>
      <dgm:t>
        <a:bodyPr/>
        <a:lstStyle/>
        <a:p>
          <a:endParaRPr lang="en-US"/>
        </a:p>
      </dgm:t>
    </dgm:pt>
    <dgm:pt modelId="{A4D6A533-190B-4B3E-A99C-D3AAE1D541E3}" type="sibTrans" cxnId="{A05B1A2F-5747-432E-8ECC-030BB1620895}">
      <dgm:prSet/>
      <dgm:spPr/>
      <dgm:t>
        <a:bodyPr/>
        <a:lstStyle/>
        <a:p>
          <a:endParaRPr lang="en-US"/>
        </a:p>
      </dgm:t>
    </dgm:pt>
    <dgm:pt modelId="{3C5CB2DB-2567-4F54-B749-1EF6723D6593}">
      <dgm:prSet/>
      <dgm:spPr/>
      <dgm:t>
        <a:bodyPr/>
        <a:lstStyle/>
        <a:p>
          <a:r>
            <a:rPr lang="pl-PL" dirty="0"/>
            <a:t>Przegląd zbiorów zadań olimpijskich z ostatnich lat i wybór zadań</a:t>
          </a:r>
          <a:endParaRPr lang="en-US" dirty="0"/>
        </a:p>
      </dgm:t>
    </dgm:pt>
    <dgm:pt modelId="{32F65A61-048D-4582-823F-6D5E0E3D9A50}" type="parTrans" cxnId="{8B778B68-02DD-4765-9090-B52ED9DC4022}">
      <dgm:prSet/>
      <dgm:spPr/>
      <dgm:t>
        <a:bodyPr/>
        <a:lstStyle/>
        <a:p>
          <a:endParaRPr lang="en-US"/>
        </a:p>
      </dgm:t>
    </dgm:pt>
    <dgm:pt modelId="{E789B991-AD89-47B6-8A46-FA5262E543A7}" type="sibTrans" cxnId="{8B778B68-02DD-4765-9090-B52ED9DC4022}">
      <dgm:prSet/>
      <dgm:spPr/>
      <dgm:t>
        <a:bodyPr/>
        <a:lstStyle/>
        <a:p>
          <a:endParaRPr lang="en-US"/>
        </a:p>
      </dgm:t>
    </dgm:pt>
    <dgm:pt modelId="{EC361F7A-8F97-4211-8069-A2EEB766FE8B}">
      <dgm:prSet/>
      <dgm:spPr/>
      <dgm:t>
        <a:bodyPr/>
        <a:lstStyle/>
        <a:p>
          <a:r>
            <a:rPr lang="pl-PL" dirty="0"/>
            <a:t>Praca w grupie:</a:t>
          </a:r>
          <a:endParaRPr lang="en-US" dirty="0"/>
        </a:p>
      </dgm:t>
    </dgm:pt>
    <dgm:pt modelId="{3ED4703A-4329-4533-A4C0-B8CA205B817E}" type="parTrans" cxnId="{0C16BD33-3163-45E2-8A58-CC62F38C2E03}">
      <dgm:prSet/>
      <dgm:spPr/>
      <dgm:t>
        <a:bodyPr/>
        <a:lstStyle/>
        <a:p>
          <a:endParaRPr lang="en-US"/>
        </a:p>
      </dgm:t>
    </dgm:pt>
    <dgm:pt modelId="{A61D605F-3580-4364-B187-05F1FFB16799}" type="sibTrans" cxnId="{0C16BD33-3163-45E2-8A58-CC62F38C2E03}">
      <dgm:prSet/>
      <dgm:spPr/>
      <dgm:t>
        <a:bodyPr/>
        <a:lstStyle/>
        <a:p>
          <a:endParaRPr lang="en-US"/>
        </a:p>
      </dgm:t>
    </dgm:pt>
    <dgm:pt modelId="{EAE55F38-A283-4472-AC5F-04B91D3A63C7}">
      <dgm:prSet/>
      <dgm:spPr/>
      <dgm:t>
        <a:bodyPr/>
        <a:lstStyle/>
        <a:p>
          <a:r>
            <a:rPr lang="pl-PL" dirty="0"/>
            <a:t>Rozwiązywanie w grupie zadań – propozycje poprawnych odpowiedzi, odniesienia do podstawy programowej</a:t>
          </a:r>
          <a:endParaRPr lang="en-US" dirty="0"/>
        </a:p>
      </dgm:t>
    </dgm:pt>
    <dgm:pt modelId="{972E9602-31EE-4A86-9A98-5DAE0849BE86}" type="parTrans" cxnId="{268D30F9-737E-4452-9CF4-E249D848F183}">
      <dgm:prSet/>
      <dgm:spPr/>
      <dgm:t>
        <a:bodyPr/>
        <a:lstStyle/>
        <a:p>
          <a:endParaRPr lang="en-US"/>
        </a:p>
      </dgm:t>
    </dgm:pt>
    <dgm:pt modelId="{9C3E5D33-04E7-428B-AF07-6A59C92BF7A1}" type="sibTrans" cxnId="{268D30F9-737E-4452-9CF4-E249D848F183}">
      <dgm:prSet/>
      <dgm:spPr/>
      <dgm:t>
        <a:bodyPr/>
        <a:lstStyle/>
        <a:p>
          <a:endParaRPr lang="en-US"/>
        </a:p>
      </dgm:t>
    </dgm:pt>
    <dgm:pt modelId="{ED4C1D28-D773-49E3-828A-0D57FBBE9114}">
      <dgm:prSet/>
      <dgm:spPr/>
      <dgm:t>
        <a:bodyPr/>
        <a:lstStyle/>
        <a:p>
          <a:r>
            <a:rPr lang="pl-PL" dirty="0"/>
            <a:t>Rozwiązywanie problemów  - Olimpiada Chemiczna:</a:t>
          </a:r>
          <a:endParaRPr lang="en-US" dirty="0"/>
        </a:p>
      </dgm:t>
    </dgm:pt>
    <dgm:pt modelId="{2BEBB527-4887-49AB-9287-5DB3576494C1}" type="parTrans" cxnId="{8F405E03-60D1-4FB0-A78F-4E3B5AC60BEF}">
      <dgm:prSet/>
      <dgm:spPr/>
      <dgm:t>
        <a:bodyPr/>
        <a:lstStyle/>
        <a:p>
          <a:endParaRPr lang="en-US"/>
        </a:p>
      </dgm:t>
    </dgm:pt>
    <dgm:pt modelId="{7F631A43-09AE-4F99-BD80-72A5C3B937E5}" type="sibTrans" cxnId="{8F405E03-60D1-4FB0-A78F-4E3B5AC60BEF}">
      <dgm:prSet/>
      <dgm:spPr/>
      <dgm:t>
        <a:bodyPr/>
        <a:lstStyle/>
        <a:p>
          <a:endParaRPr lang="en-US"/>
        </a:p>
      </dgm:t>
    </dgm:pt>
    <dgm:pt modelId="{E033A645-C120-41ED-80F2-B3FF2C2CDEBB}">
      <dgm:prSet/>
      <dgm:spPr/>
      <dgm:t>
        <a:bodyPr/>
        <a:lstStyle/>
        <a:p>
          <a:r>
            <a:rPr lang="pl-PL" dirty="0"/>
            <a:t>Najczęstsze błędy uczniów na olimpiadzie</a:t>
          </a:r>
          <a:endParaRPr lang="en-US" dirty="0"/>
        </a:p>
      </dgm:t>
    </dgm:pt>
    <dgm:pt modelId="{B5E08A8C-296D-416D-9B78-AB4145A2F681}" type="parTrans" cxnId="{49CB8CEF-A0DA-45A1-8737-0FFEAB95B15A}">
      <dgm:prSet/>
      <dgm:spPr/>
      <dgm:t>
        <a:bodyPr/>
        <a:lstStyle/>
        <a:p>
          <a:endParaRPr lang="en-US"/>
        </a:p>
      </dgm:t>
    </dgm:pt>
    <dgm:pt modelId="{5C0FCBBE-06C8-4B31-81CC-1A9524FAA0EE}" type="sibTrans" cxnId="{49CB8CEF-A0DA-45A1-8737-0FFEAB95B15A}">
      <dgm:prSet/>
      <dgm:spPr/>
      <dgm:t>
        <a:bodyPr/>
        <a:lstStyle/>
        <a:p>
          <a:endParaRPr lang="en-US"/>
        </a:p>
      </dgm:t>
    </dgm:pt>
    <dgm:pt modelId="{999E58FC-94CA-4509-831A-D7078FEFBC59}">
      <dgm:prSet/>
      <dgm:spPr/>
      <dgm:t>
        <a:bodyPr/>
        <a:lstStyle/>
        <a:p>
          <a:endParaRPr lang="en-US" dirty="0"/>
        </a:p>
      </dgm:t>
    </dgm:pt>
    <dgm:pt modelId="{6945D82A-F336-418B-AF49-109B5A42829A}" type="parTrans" cxnId="{EA24C483-347F-4532-9C60-B47DFF24ADEA}">
      <dgm:prSet/>
      <dgm:spPr/>
      <dgm:t>
        <a:bodyPr/>
        <a:lstStyle/>
        <a:p>
          <a:endParaRPr lang="pl-PL"/>
        </a:p>
      </dgm:t>
    </dgm:pt>
    <dgm:pt modelId="{1848403C-5BCD-4853-97E1-2ACD71B06BFB}" type="sibTrans" cxnId="{EA24C483-347F-4532-9C60-B47DFF24ADEA}">
      <dgm:prSet/>
      <dgm:spPr/>
      <dgm:t>
        <a:bodyPr/>
        <a:lstStyle/>
        <a:p>
          <a:endParaRPr lang="pl-PL"/>
        </a:p>
      </dgm:t>
    </dgm:pt>
    <dgm:pt modelId="{66D31B55-633D-4C11-B161-B2380245B624}" type="pres">
      <dgm:prSet presAssocID="{6FFA5494-5068-4311-8A3A-368E12EA6E17}" presName="linear" presStyleCnt="0">
        <dgm:presLayoutVars>
          <dgm:dir/>
          <dgm:animLvl val="lvl"/>
          <dgm:resizeHandles val="exact"/>
        </dgm:presLayoutVars>
      </dgm:prSet>
      <dgm:spPr/>
    </dgm:pt>
    <dgm:pt modelId="{9D070F59-13F2-488E-967D-90CE0164EF01}" type="pres">
      <dgm:prSet presAssocID="{86C39EA1-D565-4A05-9730-8347B98AED38}" presName="parentLin" presStyleCnt="0"/>
      <dgm:spPr/>
    </dgm:pt>
    <dgm:pt modelId="{B5BC93B1-B8D1-4AA0-A4E2-24EFAD50E04F}" type="pres">
      <dgm:prSet presAssocID="{86C39EA1-D565-4A05-9730-8347B98AED38}" presName="parentLeftMargin" presStyleLbl="node1" presStyleIdx="0" presStyleCnt="3"/>
      <dgm:spPr/>
    </dgm:pt>
    <dgm:pt modelId="{C5ABEC89-32FA-44A5-BE14-ADA377CE2087}" type="pres">
      <dgm:prSet presAssocID="{86C39EA1-D565-4A05-9730-8347B98AED38}" presName="parentText" presStyleLbl="node1" presStyleIdx="0" presStyleCnt="3" custLinFactNeighborX="16563" custLinFactNeighborY="-34030">
        <dgm:presLayoutVars>
          <dgm:chMax val="0"/>
          <dgm:bulletEnabled val="1"/>
        </dgm:presLayoutVars>
      </dgm:prSet>
      <dgm:spPr/>
    </dgm:pt>
    <dgm:pt modelId="{81CFB39D-C588-4AAF-BCEE-C92ECE5AE8DA}" type="pres">
      <dgm:prSet presAssocID="{86C39EA1-D565-4A05-9730-8347B98AED38}" presName="negativeSpace" presStyleCnt="0"/>
      <dgm:spPr/>
    </dgm:pt>
    <dgm:pt modelId="{9B232F8D-98BA-4A6D-B75B-A2159F4E154E}" type="pres">
      <dgm:prSet presAssocID="{86C39EA1-D565-4A05-9730-8347B98AED38}" presName="childText" presStyleLbl="conFgAcc1" presStyleIdx="0" presStyleCnt="3" custLinFactNeighborX="-400" custLinFactNeighborY="7352">
        <dgm:presLayoutVars>
          <dgm:bulletEnabled val="1"/>
        </dgm:presLayoutVars>
      </dgm:prSet>
      <dgm:spPr/>
    </dgm:pt>
    <dgm:pt modelId="{6A806342-0C1A-407C-91C7-3E3697B5A41F}" type="pres">
      <dgm:prSet presAssocID="{A4D6A533-190B-4B3E-A99C-D3AAE1D541E3}" presName="spaceBetweenRectangles" presStyleCnt="0"/>
      <dgm:spPr/>
    </dgm:pt>
    <dgm:pt modelId="{AD620936-BB78-43DD-A621-BC83142AF868}" type="pres">
      <dgm:prSet presAssocID="{EC361F7A-8F97-4211-8069-A2EEB766FE8B}" presName="parentLin" presStyleCnt="0"/>
      <dgm:spPr/>
    </dgm:pt>
    <dgm:pt modelId="{8F558B0E-DF06-4BB3-B92C-8F4239FC463C}" type="pres">
      <dgm:prSet presAssocID="{EC361F7A-8F97-4211-8069-A2EEB766FE8B}" presName="parentLeftMargin" presStyleLbl="node1" presStyleIdx="0" presStyleCnt="3"/>
      <dgm:spPr/>
    </dgm:pt>
    <dgm:pt modelId="{12867633-B506-4C6E-B575-0E5E74093798}" type="pres">
      <dgm:prSet presAssocID="{EC361F7A-8F97-4211-8069-A2EEB766FE8B}" presName="parentText" presStyleLbl="node1" presStyleIdx="1" presStyleCnt="3" custLinFactNeighborX="-105" custLinFactNeighborY="-25241">
        <dgm:presLayoutVars>
          <dgm:chMax val="0"/>
          <dgm:bulletEnabled val="1"/>
        </dgm:presLayoutVars>
      </dgm:prSet>
      <dgm:spPr/>
    </dgm:pt>
    <dgm:pt modelId="{BD9AE6FA-E6F2-40DF-87A7-34E4ED27B690}" type="pres">
      <dgm:prSet presAssocID="{EC361F7A-8F97-4211-8069-A2EEB766FE8B}" presName="negativeSpace" presStyleCnt="0"/>
      <dgm:spPr/>
    </dgm:pt>
    <dgm:pt modelId="{33280451-2A80-4C88-B8E3-0EB88C6CCE6A}" type="pres">
      <dgm:prSet presAssocID="{EC361F7A-8F97-4211-8069-A2EEB766FE8B}" presName="childText" presStyleLbl="conFgAcc1" presStyleIdx="1" presStyleCnt="3" custLinFactNeighborX="153" custLinFactNeighborY="-84536">
        <dgm:presLayoutVars>
          <dgm:bulletEnabled val="1"/>
        </dgm:presLayoutVars>
      </dgm:prSet>
      <dgm:spPr/>
    </dgm:pt>
    <dgm:pt modelId="{F1DD6885-61A9-4234-B47B-9BF6483C660D}" type="pres">
      <dgm:prSet presAssocID="{A61D605F-3580-4364-B187-05F1FFB16799}" presName="spaceBetweenRectangles" presStyleCnt="0"/>
      <dgm:spPr/>
    </dgm:pt>
    <dgm:pt modelId="{8CE219BF-2876-4D9B-A267-B946432057F4}" type="pres">
      <dgm:prSet presAssocID="{ED4C1D28-D773-49E3-828A-0D57FBBE9114}" presName="parentLin" presStyleCnt="0"/>
      <dgm:spPr/>
    </dgm:pt>
    <dgm:pt modelId="{2AB85BAA-3B35-4313-97D6-7ABF8053073D}" type="pres">
      <dgm:prSet presAssocID="{ED4C1D28-D773-49E3-828A-0D57FBBE9114}" presName="parentLeftMargin" presStyleLbl="node1" presStyleIdx="1" presStyleCnt="3"/>
      <dgm:spPr/>
    </dgm:pt>
    <dgm:pt modelId="{67F234B8-7843-44B0-BD80-E1FA4D71456F}" type="pres">
      <dgm:prSet presAssocID="{ED4C1D28-D773-49E3-828A-0D57FBBE9114}" presName="parentText" presStyleLbl="node1" presStyleIdx="2" presStyleCnt="3" custScaleX="100015" custScaleY="109031" custLinFactNeighborX="16563" custLinFactNeighborY="-38515">
        <dgm:presLayoutVars>
          <dgm:chMax val="0"/>
          <dgm:bulletEnabled val="1"/>
        </dgm:presLayoutVars>
      </dgm:prSet>
      <dgm:spPr/>
    </dgm:pt>
    <dgm:pt modelId="{2EEB5A94-ADA9-43E7-BEB4-4F6D5A2E3AD2}" type="pres">
      <dgm:prSet presAssocID="{ED4C1D28-D773-49E3-828A-0D57FBBE9114}" presName="negativeSpace" presStyleCnt="0"/>
      <dgm:spPr/>
    </dgm:pt>
    <dgm:pt modelId="{86655C58-CCA0-46D0-A5E8-E20537B48CC7}" type="pres">
      <dgm:prSet presAssocID="{ED4C1D28-D773-49E3-828A-0D57FBBE91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F405E03-60D1-4FB0-A78F-4E3B5AC60BEF}" srcId="{6FFA5494-5068-4311-8A3A-368E12EA6E17}" destId="{ED4C1D28-D773-49E3-828A-0D57FBBE9114}" srcOrd="2" destOrd="0" parTransId="{2BEBB527-4887-49AB-9287-5DB3576494C1}" sibTransId="{7F631A43-09AE-4F99-BD80-72A5C3B937E5}"/>
    <dgm:cxn modelId="{5A162C06-8A80-4E1F-91FB-B2676B8D2B17}" type="presOf" srcId="{EC361F7A-8F97-4211-8069-A2EEB766FE8B}" destId="{12867633-B506-4C6E-B575-0E5E74093798}" srcOrd="1" destOrd="0" presId="urn:microsoft.com/office/officeart/2005/8/layout/list1"/>
    <dgm:cxn modelId="{C1725A0E-799A-4AB6-8F29-F9002BEA33B9}" type="presOf" srcId="{ED4C1D28-D773-49E3-828A-0D57FBBE9114}" destId="{67F234B8-7843-44B0-BD80-E1FA4D71456F}" srcOrd="1" destOrd="0" presId="urn:microsoft.com/office/officeart/2005/8/layout/list1"/>
    <dgm:cxn modelId="{8497930E-644E-418D-B3D5-AFA608C94D44}" type="presOf" srcId="{86C39EA1-D565-4A05-9730-8347B98AED38}" destId="{B5BC93B1-B8D1-4AA0-A4E2-24EFAD50E04F}" srcOrd="0" destOrd="0" presId="urn:microsoft.com/office/officeart/2005/8/layout/list1"/>
    <dgm:cxn modelId="{F317572D-6F30-4A1A-894C-86C002D6A344}" type="presOf" srcId="{E033A645-C120-41ED-80F2-B3FF2C2CDEBB}" destId="{86655C58-CCA0-46D0-A5E8-E20537B48CC7}" srcOrd="0" destOrd="0" presId="urn:microsoft.com/office/officeart/2005/8/layout/list1"/>
    <dgm:cxn modelId="{A05B1A2F-5747-432E-8ECC-030BB1620895}" srcId="{6FFA5494-5068-4311-8A3A-368E12EA6E17}" destId="{86C39EA1-D565-4A05-9730-8347B98AED38}" srcOrd="0" destOrd="0" parTransId="{310D8442-C457-4D6B-860E-FD09AA0225EC}" sibTransId="{A4D6A533-190B-4B3E-A99C-D3AAE1D541E3}"/>
    <dgm:cxn modelId="{0C16BD33-3163-45E2-8A58-CC62F38C2E03}" srcId="{6FFA5494-5068-4311-8A3A-368E12EA6E17}" destId="{EC361F7A-8F97-4211-8069-A2EEB766FE8B}" srcOrd="1" destOrd="0" parTransId="{3ED4703A-4329-4533-A4C0-B8CA205B817E}" sibTransId="{A61D605F-3580-4364-B187-05F1FFB16799}"/>
    <dgm:cxn modelId="{B2E5C35C-09C8-41E9-B2F5-1C3CFE9E8528}" type="presOf" srcId="{999E58FC-94CA-4509-831A-D7078FEFBC59}" destId="{9B232F8D-98BA-4A6D-B75B-A2159F4E154E}" srcOrd="0" destOrd="1" presId="urn:microsoft.com/office/officeart/2005/8/layout/list1"/>
    <dgm:cxn modelId="{9A9EC741-608D-482A-8060-3905A309C31C}" type="presOf" srcId="{6FFA5494-5068-4311-8A3A-368E12EA6E17}" destId="{66D31B55-633D-4C11-B161-B2380245B624}" srcOrd="0" destOrd="0" presId="urn:microsoft.com/office/officeart/2005/8/layout/list1"/>
    <dgm:cxn modelId="{FFFDB865-6BEB-4CC1-B716-8CE5EF4BB315}" type="presOf" srcId="{3C5CB2DB-2567-4F54-B749-1EF6723D6593}" destId="{9B232F8D-98BA-4A6D-B75B-A2159F4E154E}" srcOrd="0" destOrd="0" presId="urn:microsoft.com/office/officeart/2005/8/layout/list1"/>
    <dgm:cxn modelId="{8B778B68-02DD-4765-9090-B52ED9DC4022}" srcId="{86C39EA1-D565-4A05-9730-8347B98AED38}" destId="{3C5CB2DB-2567-4F54-B749-1EF6723D6593}" srcOrd="0" destOrd="0" parTransId="{32F65A61-048D-4582-823F-6D5E0E3D9A50}" sibTransId="{E789B991-AD89-47B6-8A46-FA5262E543A7}"/>
    <dgm:cxn modelId="{EA24C483-347F-4532-9C60-B47DFF24ADEA}" srcId="{86C39EA1-D565-4A05-9730-8347B98AED38}" destId="{999E58FC-94CA-4509-831A-D7078FEFBC59}" srcOrd="1" destOrd="0" parTransId="{6945D82A-F336-418B-AF49-109B5A42829A}" sibTransId="{1848403C-5BCD-4853-97E1-2ACD71B06BFB}"/>
    <dgm:cxn modelId="{BB6E7093-317B-498E-95A3-1940B7EDAEEA}" type="presOf" srcId="{ED4C1D28-D773-49E3-828A-0D57FBBE9114}" destId="{2AB85BAA-3B35-4313-97D6-7ABF8053073D}" srcOrd="0" destOrd="0" presId="urn:microsoft.com/office/officeart/2005/8/layout/list1"/>
    <dgm:cxn modelId="{95BEC7BD-99C5-4A26-8390-07836F78EFD4}" type="presOf" srcId="{EAE55F38-A283-4472-AC5F-04B91D3A63C7}" destId="{33280451-2A80-4C88-B8E3-0EB88C6CCE6A}" srcOrd="0" destOrd="0" presId="urn:microsoft.com/office/officeart/2005/8/layout/list1"/>
    <dgm:cxn modelId="{EB1205DF-F9F2-40A8-9769-534AE97285B4}" type="presOf" srcId="{EC361F7A-8F97-4211-8069-A2EEB766FE8B}" destId="{8F558B0E-DF06-4BB3-B92C-8F4239FC463C}" srcOrd="0" destOrd="0" presId="urn:microsoft.com/office/officeart/2005/8/layout/list1"/>
    <dgm:cxn modelId="{F3A494EE-05CF-4F28-AD09-BBB86C2EFA81}" type="presOf" srcId="{86C39EA1-D565-4A05-9730-8347B98AED38}" destId="{C5ABEC89-32FA-44A5-BE14-ADA377CE2087}" srcOrd="1" destOrd="0" presId="urn:microsoft.com/office/officeart/2005/8/layout/list1"/>
    <dgm:cxn modelId="{49CB8CEF-A0DA-45A1-8737-0FFEAB95B15A}" srcId="{ED4C1D28-D773-49E3-828A-0D57FBBE9114}" destId="{E033A645-C120-41ED-80F2-B3FF2C2CDEBB}" srcOrd="0" destOrd="0" parTransId="{B5E08A8C-296D-416D-9B78-AB4145A2F681}" sibTransId="{5C0FCBBE-06C8-4B31-81CC-1A9524FAA0EE}"/>
    <dgm:cxn modelId="{268D30F9-737E-4452-9CF4-E249D848F183}" srcId="{EC361F7A-8F97-4211-8069-A2EEB766FE8B}" destId="{EAE55F38-A283-4472-AC5F-04B91D3A63C7}" srcOrd="0" destOrd="0" parTransId="{972E9602-31EE-4A86-9A98-5DAE0849BE86}" sibTransId="{9C3E5D33-04E7-428B-AF07-6A59C92BF7A1}"/>
    <dgm:cxn modelId="{A2BC0C89-3CE0-45D6-9E51-A0E15781D9AD}" type="presParOf" srcId="{66D31B55-633D-4C11-B161-B2380245B624}" destId="{9D070F59-13F2-488E-967D-90CE0164EF01}" srcOrd="0" destOrd="0" presId="urn:microsoft.com/office/officeart/2005/8/layout/list1"/>
    <dgm:cxn modelId="{8055A478-AFA4-4FCD-9795-A5AE9F54ADC2}" type="presParOf" srcId="{9D070F59-13F2-488E-967D-90CE0164EF01}" destId="{B5BC93B1-B8D1-4AA0-A4E2-24EFAD50E04F}" srcOrd="0" destOrd="0" presId="urn:microsoft.com/office/officeart/2005/8/layout/list1"/>
    <dgm:cxn modelId="{9E47077D-97E9-49F8-8DE2-0FD157236801}" type="presParOf" srcId="{9D070F59-13F2-488E-967D-90CE0164EF01}" destId="{C5ABEC89-32FA-44A5-BE14-ADA377CE2087}" srcOrd="1" destOrd="0" presId="urn:microsoft.com/office/officeart/2005/8/layout/list1"/>
    <dgm:cxn modelId="{636951AE-2B4D-4E9E-A9EE-B76FF7B83F93}" type="presParOf" srcId="{66D31B55-633D-4C11-B161-B2380245B624}" destId="{81CFB39D-C588-4AAF-BCEE-C92ECE5AE8DA}" srcOrd="1" destOrd="0" presId="urn:microsoft.com/office/officeart/2005/8/layout/list1"/>
    <dgm:cxn modelId="{5A19CECC-73AF-4889-BF51-2698C5A026B9}" type="presParOf" srcId="{66D31B55-633D-4C11-B161-B2380245B624}" destId="{9B232F8D-98BA-4A6D-B75B-A2159F4E154E}" srcOrd="2" destOrd="0" presId="urn:microsoft.com/office/officeart/2005/8/layout/list1"/>
    <dgm:cxn modelId="{A0652417-EB74-485D-8F1C-A83B1E9928B9}" type="presParOf" srcId="{66D31B55-633D-4C11-B161-B2380245B624}" destId="{6A806342-0C1A-407C-91C7-3E3697B5A41F}" srcOrd="3" destOrd="0" presId="urn:microsoft.com/office/officeart/2005/8/layout/list1"/>
    <dgm:cxn modelId="{72472ED6-A5DD-47AA-804B-75D8DF358117}" type="presParOf" srcId="{66D31B55-633D-4C11-B161-B2380245B624}" destId="{AD620936-BB78-43DD-A621-BC83142AF868}" srcOrd="4" destOrd="0" presId="urn:microsoft.com/office/officeart/2005/8/layout/list1"/>
    <dgm:cxn modelId="{C5B0E826-75D6-4FE9-926D-F408EA82BBB6}" type="presParOf" srcId="{AD620936-BB78-43DD-A621-BC83142AF868}" destId="{8F558B0E-DF06-4BB3-B92C-8F4239FC463C}" srcOrd="0" destOrd="0" presId="urn:microsoft.com/office/officeart/2005/8/layout/list1"/>
    <dgm:cxn modelId="{2B18F501-2DD5-4CF6-83EF-D4F656D1CAC7}" type="presParOf" srcId="{AD620936-BB78-43DD-A621-BC83142AF868}" destId="{12867633-B506-4C6E-B575-0E5E74093798}" srcOrd="1" destOrd="0" presId="urn:microsoft.com/office/officeart/2005/8/layout/list1"/>
    <dgm:cxn modelId="{27163B9F-22DF-446B-A95C-C293D9E653B8}" type="presParOf" srcId="{66D31B55-633D-4C11-B161-B2380245B624}" destId="{BD9AE6FA-E6F2-40DF-87A7-34E4ED27B690}" srcOrd="5" destOrd="0" presId="urn:microsoft.com/office/officeart/2005/8/layout/list1"/>
    <dgm:cxn modelId="{554FA438-4279-4E63-988B-438D51B255B9}" type="presParOf" srcId="{66D31B55-633D-4C11-B161-B2380245B624}" destId="{33280451-2A80-4C88-B8E3-0EB88C6CCE6A}" srcOrd="6" destOrd="0" presId="urn:microsoft.com/office/officeart/2005/8/layout/list1"/>
    <dgm:cxn modelId="{5D69C1C0-04DC-415D-A198-29E3A0E4BAF6}" type="presParOf" srcId="{66D31B55-633D-4C11-B161-B2380245B624}" destId="{F1DD6885-61A9-4234-B47B-9BF6483C660D}" srcOrd="7" destOrd="0" presId="urn:microsoft.com/office/officeart/2005/8/layout/list1"/>
    <dgm:cxn modelId="{294D4EB9-FE6F-4ADF-8644-CE603E4B7AC7}" type="presParOf" srcId="{66D31B55-633D-4C11-B161-B2380245B624}" destId="{8CE219BF-2876-4D9B-A267-B946432057F4}" srcOrd="8" destOrd="0" presId="urn:microsoft.com/office/officeart/2005/8/layout/list1"/>
    <dgm:cxn modelId="{D8CA7A3F-F872-4311-8602-8AF3D2FCA795}" type="presParOf" srcId="{8CE219BF-2876-4D9B-A267-B946432057F4}" destId="{2AB85BAA-3B35-4313-97D6-7ABF8053073D}" srcOrd="0" destOrd="0" presId="urn:microsoft.com/office/officeart/2005/8/layout/list1"/>
    <dgm:cxn modelId="{11984D14-392C-4F3B-8764-71F4C72D6DA9}" type="presParOf" srcId="{8CE219BF-2876-4D9B-A267-B946432057F4}" destId="{67F234B8-7843-44B0-BD80-E1FA4D71456F}" srcOrd="1" destOrd="0" presId="urn:microsoft.com/office/officeart/2005/8/layout/list1"/>
    <dgm:cxn modelId="{28AC33A4-7526-4F64-99AE-FB9E9599644E}" type="presParOf" srcId="{66D31B55-633D-4C11-B161-B2380245B624}" destId="{2EEB5A94-ADA9-43E7-BEB4-4F6D5A2E3AD2}" srcOrd="9" destOrd="0" presId="urn:microsoft.com/office/officeart/2005/8/layout/list1"/>
    <dgm:cxn modelId="{F6FB1787-6C22-4B7C-8F13-017CAEE7FB81}" type="presParOf" srcId="{66D31B55-633D-4C11-B161-B2380245B624}" destId="{86655C58-CCA0-46D0-A5E8-E20537B48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32F8D-98BA-4A6D-B75B-A2159F4E154E}">
      <dsp:nvSpPr>
        <dsp:cNvPr id="0" name=""/>
        <dsp:cNvSpPr/>
      </dsp:nvSpPr>
      <dsp:spPr>
        <a:xfrm>
          <a:off x="0" y="348931"/>
          <a:ext cx="8640382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Przegląd arkuszy maturalnych z ostatnich lat i wybór zadań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0" y="348931"/>
        <a:ext cx="8640382" cy="1165500"/>
      </dsp:txXfrm>
    </dsp:sp>
    <dsp:sp modelId="{C5ABEC89-32FA-44A5-BE14-ADA377CE2087}">
      <dsp:nvSpPr>
        <dsp:cNvPr id="0" name=""/>
        <dsp:cNvSpPr/>
      </dsp:nvSpPr>
      <dsp:spPr>
        <a:xfrm>
          <a:off x="503574" y="0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Wybór zadań maturalnych:</a:t>
          </a:r>
          <a:endParaRPr lang="en-US" sz="2000" kern="1200" dirty="0"/>
        </a:p>
      </dsp:txBody>
      <dsp:txXfrm>
        <a:off x="532395" y="28821"/>
        <a:ext cx="5990625" cy="532758"/>
      </dsp:txXfrm>
    </dsp:sp>
    <dsp:sp modelId="{33280451-2A80-4C88-B8E3-0EB88C6CCE6A}">
      <dsp:nvSpPr>
        <dsp:cNvPr id="0" name=""/>
        <dsp:cNvSpPr/>
      </dsp:nvSpPr>
      <dsp:spPr>
        <a:xfrm>
          <a:off x="0" y="1818392"/>
          <a:ext cx="8640382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Rozwiązywanie w grupie zadań maturalnych – propozycje poprawnych odpowiedzi, odniesienia do wymagań podstawy programowej</a:t>
          </a:r>
          <a:endParaRPr lang="en-US" sz="2000" kern="1200" dirty="0"/>
        </a:p>
      </dsp:txBody>
      <dsp:txXfrm>
        <a:off x="0" y="1818392"/>
        <a:ext cx="8640382" cy="1417500"/>
      </dsp:txXfrm>
    </dsp:sp>
    <dsp:sp modelId="{12867633-B506-4C6E-B575-0E5E74093798}">
      <dsp:nvSpPr>
        <dsp:cNvPr id="0" name=""/>
        <dsp:cNvSpPr/>
      </dsp:nvSpPr>
      <dsp:spPr>
        <a:xfrm>
          <a:off x="431565" y="1465468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Praca w grupie:</a:t>
          </a:r>
          <a:endParaRPr lang="en-US" sz="2000" kern="1200" dirty="0"/>
        </a:p>
      </dsp:txBody>
      <dsp:txXfrm>
        <a:off x="460386" y="1494289"/>
        <a:ext cx="5990625" cy="532758"/>
      </dsp:txXfrm>
    </dsp:sp>
    <dsp:sp modelId="{86655C58-CCA0-46D0-A5E8-E20537B48CC7}">
      <dsp:nvSpPr>
        <dsp:cNvPr id="0" name=""/>
        <dsp:cNvSpPr/>
      </dsp:nvSpPr>
      <dsp:spPr>
        <a:xfrm>
          <a:off x="0" y="3783710"/>
          <a:ext cx="8640382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Najczęstsze błędy uczniów na maturze</a:t>
          </a:r>
          <a:endParaRPr lang="en-US" sz="2000" kern="1200" dirty="0"/>
        </a:p>
      </dsp:txBody>
      <dsp:txXfrm>
        <a:off x="0" y="3783710"/>
        <a:ext cx="8640382" cy="850500"/>
      </dsp:txXfrm>
    </dsp:sp>
    <dsp:sp modelId="{67F234B8-7843-44B0-BD80-E1FA4D71456F}">
      <dsp:nvSpPr>
        <dsp:cNvPr id="0" name=""/>
        <dsp:cNvSpPr/>
      </dsp:nvSpPr>
      <dsp:spPr>
        <a:xfrm>
          <a:off x="503574" y="3207798"/>
          <a:ext cx="6049174" cy="643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Rozwiązywanie problemów  - odwołania maturalne:</a:t>
          </a:r>
          <a:endParaRPr lang="en-US" sz="2000" kern="1200" dirty="0"/>
        </a:p>
      </dsp:txBody>
      <dsp:txXfrm>
        <a:off x="534998" y="3239222"/>
        <a:ext cx="5986326" cy="5808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32F8D-98BA-4A6D-B75B-A2159F4E154E}">
      <dsp:nvSpPr>
        <dsp:cNvPr id="0" name=""/>
        <dsp:cNvSpPr/>
      </dsp:nvSpPr>
      <dsp:spPr>
        <a:xfrm>
          <a:off x="0" y="490681"/>
          <a:ext cx="8640382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Przegląd zbiorów zadań olimpijskich z ostatnich lat i wybór zadań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0" y="490681"/>
        <a:ext cx="8640382" cy="1165500"/>
      </dsp:txXfrm>
    </dsp:sp>
    <dsp:sp modelId="{C5ABEC89-32FA-44A5-BE14-ADA377CE2087}">
      <dsp:nvSpPr>
        <dsp:cNvPr id="0" name=""/>
        <dsp:cNvSpPr/>
      </dsp:nvSpPr>
      <dsp:spPr>
        <a:xfrm>
          <a:off x="503574" y="0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Wybór zadań olimpijskich:</a:t>
          </a:r>
          <a:endParaRPr lang="en-US" sz="2000" kern="1200" dirty="0"/>
        </a:p>
      </dsp:txBody>
      <dsp:txXfrm>
        <a:off x="532395" y="28821"/>
        <a:ext cx="5990625" cy="532758"/>
      </dsp:txXfrm>
    </dsp:sp>
    <dsp:sp modelId="{33280451-2A80-4C88-B8E3-0EB88C6CCE6A}">
      <dsp:nvSpPr>
        <dsp:cNvPr id="0" name=""/>
        <dsp:cNvSpPr/>
      </dsp:nvSpPr>
      <dsp:spPr>
        <a:xfrm>
          <a:off x="0" y="1960142"/>
          <a:ext cx="8640382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Rozwiązywanie w grupie zadań – propozycje poprawnych odpowiedzi, odniesienia do podstawy programowej</a:t>
          </a:r>
          <a:endParaRPr lang="en-US" sz="2000" kern="1200" dirty="0"/>
        </a:p>
      </dsp:txBody>
      <dsp:txXfrm>
        <a:off x="0" y="1960142"/>
        <a:ext cx="8640382" cy="1134000"/>
      </dsp:txXfrm>
    </dsp:sp>
    <dsp:sp modelId="{12867633-B506-4C6E-B575-0E5E74093798}">
      <dsp:nvSpPr>
        <dsp:cNvPr id="0" name=""/>
        <dsp:cNvSpPr/>
      </dsp:nvSpPr>
      <dsp:spPr>
        <a:xfrm>
          <a:off x="431565" y="1607218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Praca w grupie:</a:t>
          </a:r>
          <a:endParaRPr lang="en-US" sz="2000" kern="1200" dirty="0"/>
        </a:p>
      </dsp:txBody>
      <dsp:txXfrm>
        <a:off x="460386" y="1636039"/>
        <a:ext cx="5990625" cy="532758"/>
      </dsp:txXfrm>
    </dsp:sp>
    <dsp:sp modelId="{86655C58-CCA0-46D0-A5E8-E20537B48CC7}">
      <dsp:nvSpPr>
        <dsp:cNvPr id="0" name=""/>
        <dsp:cNvSpPr/>
      </dsp:nvSpPr>
      <dsp:spPr>
        <a:xfrm>
          <a:off x="0" y="3641960"/>
          <a:ext cx="8640382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Najczęstsze błędy uczniów na olimpiadzie</a:t>
          </a:r>
          <a:endParaRPr lang="en-US" sz="2000" kern="1200" dirty="0"/>
        </a:p>
      </dsp:txBody>
      <dsp:txXfrm>
        <a:off x="0" y="3641960"/>
        <a:ext cx="8640382" cy="850500"/>
      </dsp:txXfrm>
    </dsp:sp>
    <dsp:sp modelId="{67F234B8-7843-44B0-BD80-E1FA4D71456F}">
      <dsp:nvSpPr>
        <dsp:cNvPr id="0" name=""/>
        <dsp:cNvSpPr/>
      </dsp:nvSpPr>
      <dsp:spPr>
        <a:xfrm>
          <a:off x="503574" y="3066048"/>
          <a:ext cx="6049174" cy="643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Rozwiązywanie problemów  - Olimpiada Chemiczna:</a:t>
          </a:r>
          <a:endParaRPr lang="en-US" sz="2000" kern="1200" dirty="0"/>
        </a:p>
      </dsp:txBody>
      <dsp:txXfrm>
        <a:off x="534998" y="3097472"/>
        <a:ext cx="5986326" cy="580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5">
            <a:extLst>
              <a:ext uri="{FF2B5EF4-FFF2-40B4-BE49-F238E27FC236}">
                <a16:creationId xmlns:a16="http://schemas.microsoft.com/office/drawing/2014/main" id="{A25330A2-9E51-44C6-5CF3-E97811EDF5E8}"/>
              </a:ext>
            </a:extLst>
          </p:cNvPr>
          <p:cNvSpPr txBox="1">
            <a:spLocks/>
          </p:cNvSpPr>
          <p:nvPr/>
        </p:nvSpPr>
        <p:spPr>
          <a:xfrm>
            <a:off x="1385888" y="4861794"/>
            <a:ext cx="7920037" cy="108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1007943" rtl="0" eaLnBrk="1" latinLnBrk="0" hangingPunct="1">
              <a:lnSpc>
                <a:spcPts val="3500"/>
              </a:lnSpc>
              <a:spcBef>
                <a:spcPts val="1102"/>
              </a:spcBef>
              <a:buClr>
                <a:schemeClr val="accent1"/>
              </a:buClr>
              <a:buFontTx/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03972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220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07943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198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511915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15886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>
                <a:solidFill>
                  <a:schemeClr val="bg1"/>
                </a:solidFill>
              </a:rPr>
              <a:t>Seminaria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350244"/>
            <a:ext cx="7920115" cy="1294427"/>
          </a:xfrm>
        </p:spPr>
        <p:txBody>
          <a:bodyPr>
            <a:noAutofit/>
          </a:bodyPr>
          <a:lstStyle/>
          <a:p>
            <a:pPr algn="ctr"/>
            <a:r>
              <a:rPr lang="pl-PL" sz="2800" dirty="0"/>
              <a:t>Wykorzystywanie metod fizykochemicznych w nauczaniu chemii w szkole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996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872852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Arkusze maturalne z chemii i zadania odnoszące się do fizykochemicznych metod analizy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467" y="3059113"/>
            <a:ext cx="7920526" cy="1584820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Zbiory zadań z Olimpiady Chemicznej z ostatnich lat – wybór zadań odnoszących się do metod fizykochemicznych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131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Nabycie umiejętności rozwiązywania zadań z arkuszy maturalnych, z wykorzystaniem wiedzy i umiejętności nabytych podczas wykładów i zajęć laboratoryjnych</a:t>
            </a:r>
          </a:p>
          <a:p>
            <a:r>
              <a:rPr lang="pl-PL" dirty="0"/>
              <a:t>Nabycie umiejętności rozwiązywania zadań z Olimpiady chemicznej, z wykorzystaniem wiedzy i umiejętności nabytych podczas wykładów i zajęć laboratoryjnych</a:t>
            </a:r>
          </a:p>
          <a:p>
            <a:r>
              <a:rPr lang="pl-PL" dirty="0"/>
              <a:t>Zwrócenie uwagi na powtarzające się błędy uczniów na maturze i w zadaniach olimpijskich</a:t>
            </a: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7" name="Tytuł 10">
            <a:extLst>
              <a:ext uri="{FF2B5EF4-FFF2-40B4-BE49-F238E27FC236}">
                <a16:creationId xmlns:a16="http://schemas.microsoft.com/office/drawing/2014/main" id="{AA03E0E4-576A-4E5A-9A2D-D2D3026F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900113"/>
            <a:ext cx="8640763" cy="1079500"/>
          </a:xfrm>
        </p:spPr>
        <p:txBody>
          <a:bodyPr>
            <a:normAutofit/>
          </a:bodyPr>
          <a:lstStyle/>
          <a:p>
            <a:r>
              <a:rPr lang="pl-PL" dirty="0"/>
              <a:t>Cel zajęć seminaryjnych: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F7FD19-51E2-ADFB-5C10-0005939A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dirty="0"/>
              <a:t>Przebieg zajęć – seminaria- matura z chemii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4C343E-5303-A8FA-23DC-2EE4584EED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pl-PL" sz="3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BC871EE2-6014-5D26-BE1F-401CC3B89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454340"/>
              </p:ext>
            </p:extLst>
          </p:nvPr>
        </p:nvGraphicFramePr>
        <p:xfrm>
          <a:off x="1025907" y="2052163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29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F7FD19-51E2-ADFB-5C10-0005939A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dirty="0"/>
              <a:t>Przebieg zajęć – seminaria- Olimpiada chemiczna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4C343E-5303-A8FA-23DC-2EE4584EED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pl-PL" sz="3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BC871EE2-6014-5D26-BE1F-401CC3B89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628752"/>
              </p:ext>
            </p:extLst>
          </p:nvPr>
        </p:nvGraphicFramePr>
        <p:xfrm>
          <a:off x="1025907" y="2052163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7523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  <p:pic>
        <p:nvPicPr>
          <p:cNvPr id="7" name="Symbol zastępczy obrazu 6">
            <a:extLst>
              <a:ext uri="{FF2B5EF4-FFF2-40B4-BE49-F238E27FC236}">
                <a16:creationId xmlns:a16="http://schemas.microsoft.com/office/drawing/2014/main" id="{2AAC3231-CD47-4618-92FE-81A0668FF2C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" r="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AF3C1815302C479F92812F9E3A701B" ma:contentTypeVersion="3" ma:contentTypeDescription="Utwórz nowy dokument." ma:contentTypeScope="" ma:versionID="0eaa0ae54416b16d098c6f22b82b3f29">
  <xsd:schema xmlns:xsd="http://www.w3.org/2001/XMLSchema" xmlns:xs="http://www.w3.org/2001/XMLSchema" xmlns:p="http://schemas.microsoft.com/office/2006/metadata/properties" xmlns:ns2="35e734da-bc87-470e-ab49-61f00dc98820" targetNamespace="http://schemas.microsoft.com/office/2006/metadata/properties" ma:root="true" ma:fieldsID="2e603ff945ada440e754781f7f6ae2b3" ns2:_="">
    <xsd:import namespace="35e734da-bc87-470e-ab49-61f00dc98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734da-bc87-470e-ab49-61f00dc988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ACE0EC-30D6-430C-816D-0174A26962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FF762B-8968-4CCD-9AD6-829AFEB2E4D6}">
  <ds:schemaRefs>
    <ds:schemaRef ds:uri="http://purl.org/dc/elements/1.1/"/>
    <ds:schemaRef ds:uri="66cf2356-a1ad-49f5-82c2-8cb57264699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A73C861-91E5-4299-B2E8-9E5CB1A44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734da-bc87-470e-ab49-61f00dc988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187</TotalTime>
  <Words>200</Words>
  <Application>Microsoft Office PowerPoint</Application>
  <PresentationFormat>Niestandardowy</PresentationFormat>
  <Paragraphs>29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</vt:lpstr>
      <vt:lpstr>Motyw pakietu Office</vt:lpstr>
      <vt:lpstr>Wykorzystywanie metod fizykochemicznych w nauczaniu chemii w szkole</vt:lpstr>
      <vt:lpstr>Arkusze maturalne z chemii i zadania odnoszące się do fizykochemicznych metod analizy</vt:lpstr>
      <vt:lpstr>Zbiory zadań z Olimpiady Chemicznej z ostatnich lat – wybór zadań odnoszących się do metod fizykochemicznych</vt:lpstr>
      <vt:lpstr>Cel zajęć seminaryjnych: </vt:lpstr>
      <vt:lpstr>Przebieg zajęć – seminaria- matura z chemii </vt:lpstr>
      <vt:lpstr>Przebieg zajęć – seminaria- Olimpiada chemiczna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Joanna Godzwon</cp:lastModifiedBy>
  <cp:revision>16</cp:revision>
  <dcterms:created xsi:type="dcterms:W3CDTF">2022-06-22T09:40:44Z</dcterms:created>
  <dcterms:modified xsi:type="dcterms:W3CDTF">2025-11-07T08:20:07Z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0x01010089AF3C1815302C479F92812F9E3A701B</vt:lpwstr>
  </property>
</Properties>
</file>